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 id="2147483653" r:id="rId5"/>
    <p:sldMasterId id="2147483680" r:id="rId6"/>
    <p:sldMasterId id="2147483694" r:id="rId7"/>
    <p:sldMasterId id="2147483731" r:id="rId8"/>
    <p:sldMasterId id="2147483746" r:id="rId9"/>
    <p:sldMasterId id="2147483762" r:id="rId10"/>
    <p:sldMasterId id="2147483779" r:id="rId11"/>
  </p:sldMasterIdLst>
  <p:notesMasterIdLst>
    <p:notesMasterId r:id="rId26"/>
  </p:notesMasterIdLst>
  <p:handoutMasterIdLst>
    <p:handoutMasterId r:id="rId27"/>
  </p:handoutMasterIdLst>
  <p:sldIdLst>
    <p:sldId id="960" r:id="rId12"/>
    <p:sldId id="308" r:id="rId13"/>
    <p:sldId id="975" r:id="rId14"/>
    <p:sldId id="976" r:id="rId15"/>
    <p:sldId id="966" r:id="rId16"/>
    <p:sldId id="967" r:id="rId17"/>
    <p:sldId id="945" r:id="rId18"/>
    <p:sldId id="965" r:id="rId19"/>
    <p:sldId id="974" r:id="rId20"/>
    <p:sldId id="961" r:id="rId21"/>
    <p:sldId id="970" r:id="rId22"/>
    <p:sldId id="257" r:id="rId23"/>
    <p:sldId id="968" r:id="rId24"/>
    <p:sldId id="964" r:id="rId25"/>
  </p:sldIdLst>
  <p:sldSz cx="9144000" cy="6858000" type="screen4x3"/>
  <p:notesSz cx="7010400" cy="9296400"/>
  <p:defaultTextStyle>
    <a:defPPr>
      <a:defRPr lang="en-US"/>
    </a:defPPr>
    <a:lvl1pPr algn="l" rtl="0" fontAlgn="base">
      <a:spcBef>
        <a:spcPct val="0"/>
      </a:spcBef>
      <a:spcAft>
        <a:spcPct val="0"/>
      </a:spcAft>
      <a:defRPr sz="2800" b="1" kern="1200">
        <a:solidFill>
          <a:srgbClr val="0079C1"/>
        </a:solidFill>
        <a:latin typeface="Arial" charset="0"/>
        <a:ea typeface="ＭＳ Ｐゴシック" pitchFamily="48" charset="-128"/>
        <a:cs typeface="+mn-cs"/>
      </a:defRPr>
    </a:lvl1pPr>
    <a:lvl2pPr marL="457200" algn="l" rtl="0" fontAlgn="base">
      <a:spcBef>
        <a:spcPct val="0"/>
      </a:spcBef>
      <a:spcAft>
        <a:spcPct val="0"/>
      </a:spcAft>
      <a:defRPr sz="2800" b="1" kern="1200">
        <a:solidFill>
          <a:srgbClr val="0079C1"/>
        </a:solidFill>
        <a:latin typeface="Arial" charset="0"/>
        <a:ea typeface="ＭＳ Ｐゴシック" pitchFamily="48" charset="-128"/>
        <a:cs typeface="+mn-cs"/>
      </a:defRPr>
    </a:lvl2pPr>
    <a:lvl3pPr marL="914400" algn="l" rtl="0" fontAlgn="base">
      <a:spcBef>
        <a:spcPct val="0"/>
      </a:spcBef>
      <a:spcAft>
        <a:spcPct val="0"/>
      </a:spcAft>
      <a:defRPr sz="2800" b="1" kern="1200">
        <a:solidFill>
          <a:srgbClr val="0079C1"/>
        </a:solidFill>
        <a:latin typeface="Arial" charset="0"/>
        <a:ea typeface="ＭＳ Ｐゴシック" pitchFamily="48" charset="-128"/>
        <a:cs typeface="+mn-cs"/>
      </a:defRPr>
    </a:lvl3pPr>
    <a:lvl4pPr marL="1371600" algn="l" rtl="0" fontAlgn="base">
      <a:spcBef>
        <a:spcPct val="0"/>
      </a:spcBef>
      <a:spcAft>
        <a:spcPct val="0"/>
      </a:spcAft>
      <a:defRPr sz="2800" b="1" kern="1200">
        <a:solidFill>
          <a:srgbClr val="0079C1"/>
        </a:solidFill>
        <a:latin typeface="Arial" charset="0"/>
        <a:ea typeface="ＭＳ Ｐゴシック" pitchFamily="48" charset="-128"/>
        <a:cs typeface="+mn-cs"/>
      </a:defRPr>
    </a:lvl4pPr>
    <a:lvl5pPr marL="1828800" algn="l" rtl="0" fontAlgn="base">
      <a:spcBef>
        <a:spcPct val="0"/>
      </a:spcBef>
      <a:spcAft>
        <a:spcPct val="0"/>
      </a:spcAft>
      <a:defRPr sz="2800" b="1" kern="1200">
        <a:solidFill>
          <a:srgbClr val="0079C1"/>
        </a:solidFill>
        <a:latin typeface="Arial" charset="0"/>
        <a:ea typeface="ＭＳ Ｐゴシック" pitchFamily="48" charset="-128"/>
        <a:cs typeface="+mn-cs"/>
      </a:defRPr>
    </a:lvl5pPr>
    <a:lvl6pPr marL="2286000" algn="l" defTabSz="914400" rtl="0" eaLnBrk="1" latinLnBrk="0" hangingPunct="1">
      <a:defRPr sz="2800" b="1" kern="1200">
        <a:solidFill>
          <a:srgbClr val="0079C1"/>
        </a:solidFill>
        <a:latin typeface="Arial" charset="0"/>
        <a:ea typeface="ＭＳ Ｐゴシック" pitchFamily="48" charset="-128"/>
        <a:cs typeface="+mn-cs"/>
      </a:defRPr>
    </a:lvl6pPr>
    <a:lvl7pPr marL="2743200" algn="l" defTabSz="914400" rtl="0" eaLnBrk="1" latinLnBrk="0" hangingPunct="1">
      <a:defRPr sz="2800" b="1" kern="1200">
        <a:solidFill>
          <a:srgbClr val="0079C1"/>
        </a:solidFill>
        <a:latin typeface="Arial" charset="0"/>
        <a:ea typeface="ＭＳ Ｐゴシック" pitchFamily="48" charset="-128"/>
        <a:cs typeface="+mn-cs"/>
      </a:defRPr>
    </a:lvl7pPr>
    <a:lvl8pPr marL="3200400" algn="l" defTabSz="914400" rtl="0" eaLnBrk="1" latinLnBrk="0" hangingPunct="1">
      <a:defRPr sz="2800" b="1" kern="1200">
        <a:solidFill>
          <a:srgbClr val="0079C1"/>
        </a:solidFill>
        <a:latin typeface="Arial" charset="0"/>
        <a:ea typeface="ＭＳ Ｐゴシック" pitchFamily="48" charset="-128"/>
        <a:cs typeface="+mn-cs"/>
      </a:defRPr>
    </a:lvl8pPr>
    <a:lvl9pPr marL="3657600" algn="l" defTabSz="914400" rtl="0" eaLnBrk="1" latinLnBrk="0" hangingPunct="1">
      <a:defRPr sz="2800" b="1" kern="1200">
        <a:solidFill>
          <a:srgbClr val="0079C1"/>
        </a:solidFill>
        <a:latin typeface="Arial" charset="0"/>
        <a:ea typeface="ＭＳ Ｐゴシック" pitchFamily="48"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ional Grid" initials="NG"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1"/>
    <a:srgbClr val="FD2928"/>
    <a:srgbClr val="B6FF14"/>
    <a:srgbClr val="FFE500"/>
    <a:srgbClr val="808080"/>
    <a:srgbClr val="DC0FB2"/>
    <a:srgbClr val="199110"/>
    <a:srgbClr val="5920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94632" autoAdjust="0"/>
  </p:normalViewPr>
  <p:slideViewPr>
    <p:cSldViewPr>
      <p:cViewPr>
        <p:scale>
          <a:sx n="94" d="100"/>
          <a:sy n="94" d="100"/>
        </p:scale>
        <p:origin x="-1386" y="-60"/>
      </p:cViewPr>
      <p:guideLst>
        <p:guide orient="horz" pos="2160"/>
        <p:guide pos="2880"/>
      </p:guideLst>
    </p:cSldViewPr>
  </p:slideViewPr>
  <p:outlineViewPr>
    <p:cViewPr>
      <p:scale>
        <a:sx n="33" d="100"/>
        <a:sy n="33" d="100"/>
      </p:scale>
      <p:origin x="0" y="4704"/>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a:defRPr sz="1200">
                <a:ea typeface="ＭＳ Ｐゴシック" pitchFamily="-105" charset="-128"/>
                <a:cs typeface="+mn-cs"/>
              </a:defRPr>
            </a:lvl1pPr>
          </a:lstStyle>
          <a:p>
            <a:pPr>
              <a:defRPr/>
            </a:pPr>
            <a:endParaRPr lang="en-US"/>
          </a:p>
        </p:txBody>
      </p:sp>
      <p:sp>
        <p:nvSpPr>
          <p:cNvPr id="9219" name="Rectangle 1027"/>
          <p:cNvSpPr>
            <a:spLocks noGrp="1" noChangeArrowheads="1"/>
          </p:cNvSpPr>
          <p:nvPr>
            <p:ph type="dt" sz="quarter" idx="1"/>
          </p:nvPr>
        </p:nvSpPr>
        <p:spPr bwMode="auto">
          <a:xfrm>
            <a:off x="3972257" y="1"/>
            <a:ext cx="3038144" cy="464205"/>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algn="r">
              <a:defRPr sz="1200">
                <a:ea typeface="ＭＳ Ｐゴシック" pitchFamily="-105" charset="-128"/>
                <a:cs typeface="+mn-cs"/>
              </a:defRPr>
            </a:lvl1pPr>
          </a:lstStyle>
          <a:p>
            <a:pPr>
              <a:defRPr/>
            </a:pPr>
            <a:endParaRPr lang="en-US"/>
          </a:p>
        </p:txBody>
      </p:sp>
      <p:sp>
        <p:nvSpPr>
          <p:cNvPr id="9220" name="Rectangle 1028"/>
          <p:cNvSpPr>
            <a:spLocks noGrp="1" noChangeArrowheads="1"/>
          </p:cNvSpPr>
          <p:nvPr>
            <p:ph type="ftr" sz="quarter" idx="2"/>
          </p:nvPr>
        </p:nvSpPr>
        <p:spPr bwMode="auto">
          <a:xfrm>
            <a:off x="0" y="8832195"/>
            <a:ext cx="3038145" cy="464205"/>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defRPr sz="1200">
                <a:ea typeface="ＭＳ Ｐゴシック" pitchFamily="-105" charset="-128"/>
                <a:cs typeface="+mn-cs"/>
              </a:defRPr>
            </a:lvl1pPr>
          </a:lstStyle>
          <a:p>
            <a:pPr>
              <a:defRPr/>
            </a:pPr>
            <a:endParaRPr lang="en-US"/>
          </a:p>
        </p:txBody>
      </p:sp>
      <p:sp>
        <p:nvSpPr>
          <p:cNvPr id="9221" name="Rectangle 1029"/>
          <p:cNvSpPr>
            <a:spLocks noGrp="1" noChangeArrowheads="1"/>
          </p:cNvSpPr>
          <p:nvPr>
            <p:ph type="sldNum" sz="quarter" idx="3"/>
          </p:nvPr>
        </p:nvSpPr>
        <p:spPr bwMode="auto">
          <a:xfrm>
            <a:off x="3972257" y="8832195"/>
            <a:ext cx="3038144" cy="464205"/>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lgn="r">
              <a:defRPr sz="1200">
                <a:ea typeface="ＭＳ Ｐゴシック" pitchFamily="-105" charset="-128"/>
                <a:cs typeface="+mn-cs"/>
              </a:defRPr>
            </a:lvl1pPr>
          </a:lstStyle>
          <a:p>
            <a:pPr>
              <a:defRPr/>
            </a:pPr>
            <a:fld id="{042CB451-1C08-47C4-90F6-410E769A9302}" type="slidenum">
              <a:rPr lang="en-GB"/>
              <a:pPr>
                <a:defRPr/>
              </a:pPr>
              <a:t>‹#›</a:t>
            </a:fld>
            <a:endParaRPr lang="en-GB"/>
          </a:p>
        </p:txBody>
      </p:sp>
    </p:spTree>
    <p:extLst>
      <p:ext uri="{BB962C8B-B14F-4D97-AF65-F5344CB8AC3E}">
        <p14:creationId xmlns:p14="http://schemas.microsoft.com/office/powerpoint/2010/main" val="2542742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t" anchorCtr="0" compatLnSpc="1">
            <a:prstTxWarp prst="textNoShape">
              <a:avLst/>
            </a:prstTxWarp>
          </a:bodyPr>
          <a:lstStyle>
            <a:lvl1pPr>
              <a:defRPr sz="1200"/>
            </a:lvl1pPr>
          </a:lstStyle>
          <a:p>
            <a:endParaRPr lang="en-US"/>
          </a:p>
        </p:txBody>
      </p:sp>
      <p:sp>
        <p:nvSpPr>
          <p:cNvPr id="108547" name="Rectangle 3"/>
          <p:cNvSpPr>
            <a:spLocks noGrp="1" noChangeArrowheads="1"/>
          </p:cNvSpPr>
          <p:nvPr>
            <p:ph type="dt" idx="1"/>
          </p:nvPr>
        </p:nvSpPr>
        <p:spPr bwMode="auto">
          <a:xfrm>
            <a:off x="3970734" y="1"/>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t" anchorCtr="0" compatLnSpc="1">
            <a:prstTxWarp prst="textNoShape">
              <a:avLst/>
            </a:prstTxWarp>
          </a:bodyPr>
          <a:lstStyle>
            <a:lvl1pPr algn="r">
              <a:defRPr sz="1200"/>
            </a:lvl1pPr>
          </a:lstStyle>
          <a:p>
            <a:fld id="{424B3D5B-DF96-4E1A-9D80-8246276E430D}" type="datetimeFigureOut">
              <a:rPr lang="en-US"/>
              <a:pPr/>
              <a:t>5/31/2019</a:t>
            </a:fld>
            <a:endParaRPr lang="en-US"/>
          </a:p>
        </p:txBody>
      </p:sp>
      <p:sp>
        <p:nvSpPr>
          <p:cNvPr id="1085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701345" y="4416099"/>
            <a:ext cx="5607711" cy="418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550" name="Rectangle 6"/>
          <p:cNvSpPr>
            <a:spLocks noGrp="1" noChangeArrowheads="1"/>
          </p:cNvSpPr>
          <p:nvPr>
            <p:ph type="ftr" sz="quarter" idx="4"/>
          </p:nvPr>
        </p:nvSpPr>
        <p:spPr bwMode="auto">
          <a:xfrm>
            <a:off x="0" y="8830659"/>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b" anchorCtr="0" compatLnSpc="1">
            <a:prstTxWarp prst="textNoShape">
              <a:avLst/>
            </a:prstTxWarp>
          </a:bodyPr>
          <a:lstStyle>
            <a:lvl1pPr>
              <a:defRPr sz="1200"/>
            </a:lvl1pPr>
          </a:lstStyle>
          <a:p>
            <a:endParaRPr lang="en-US"/>
          </a:p>
        </p:txBody>
      </p:sp>
      <p:sp>
        <p:nvSpPr>
          <p:cNvPr id="108551" name="Rectangle 7"/>
          <p:cNvSpPr>
            <a:spLocks noGrp="1" noChangeArrowheads="1"/>
          </p:cNvSpPr>
          <p:nvPr>
            <p:ph type="sldNum" sz="quarter" idx="5"/>
          </p:nvPr>
        </p:nvSpPr>
        <p:spPr bwMode="auto">
          <a:xfrm>
            <a:off x="3970734" y="8830659"/>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b" anchorCtr="0" compatLnSpc="1">
            <a:prstTxWarp prst="textNoShape">
              <a:avLst/>
            </a:prstTxWarp>
          </a:bodyPr>
          <a:lstStyle>
            <a:lvl1pPr algn="r">
              <a:defRPr sz="1200"/>
            </a:lvl1pPr>
          </a:lstStyle>
          <a:p>
            <a:fld id="{E12889C5-B7F5-4E39-A8FC-F60FC823607F}" type="slidenum">
              <a:rPr lang="en-US"/>
              <a:pPr/>
              <a:t>‹#›</a:t>
            </a:fld>
            <a:endParaRPr lang="en-US"/>
          </a:p>
        </p:txBody>
      </p:sp>
    </p:spTree>
    <p:extLst>
      <p:ext uri="{BB962C8B-B14F-4D97-AF65-F5344CB8AC3E}">
        <p14:creationId xmlns:p14="http://schemas.microsoft.com/office/powerpoint/2010/main" val="4617358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2889C5-B7F5-4E39-A8FC-F60FC823607F}" type="slidenum">
              <a:rPr lang="en-US" smtClean="0"/>
              <a:pPr/>
              <a:t>5</a:t>
            </a:fld>
            <a:endParaRPr lang="en-US"/>
          </a:p>
        </p:txBody>
      </p:sp>
    </p:spTree>
    <p:extLst>
      <p:ext uri="{BB962C8B-B14F-4D97-AF65-F5344CB8AC3E}">
        <p14:creationId xmlns:p14="http://schemas.microsoft.com/office/powerpoint/2010/main" val="711612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2889C5-B7F5-4E39-A8FC-F60FC823607F}" type="slidenum">
              <a:rPr lang="en-US" smtClean="0"/>
              <a:pPr/>
              <a:t>8</a:t>
            </a:fld>
            <a:endParaRPr lang="en-US"/>
          </a:p>
        </p:txBody>
      </p:sp>
    </p:spTree>
    <p:extLst>
      <p:ext uri="{BB962C8B-B14F-4D97-AF65-F5344CB8AC3E}">
        <p14:creationId xmlns:p14="http://schemas.microsoft.com/office/powerpoint/2010/main" val="54525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2889C5-B7F5-4E39-A8FC-F60FC823607F}" type="slidenum">
              <a:rPr lang="en-US" smtClean="0"/>
              <a:pPr/>
              <a:t>9</a:t>
            </a:fld>
            <a:endParaRPr lang="en-US"/>
          </a:p>
        </p:txBody>
      </p:sp>
    </p:spTree>
    <p:extLst>
      <p:ext uri="{BB962C8B-B14F-4D97-AF65-F5344CB8AC3E}">
        <p14:creationId xmlns:p14="http://schemas.microsoft.com/office/powerpoint/2010/main" val="959605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2889C5-B7F5-4E39-A8FC-F60FC823607F}" type="slidenum">
              <a:rPr lang="en-US" smtClean="0"/>
              <a:pPr/>
              <a:t>10</a:t>
            </a:fld>
            <a:endParaRPr lang="en-US"/>
          </a:p>
        </p:txBody>
      </p:sp>
    </p:spTree>
    <p:extLst>
      <p:ext uri="{BB962C8B-B14F-4D97-AF65-F5344CB8AC3E}">
        <p14:creationId xmlns:p14="http://schemas.microsoft.com/office/powerpoint/2010/main" val="958762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3041" name="Freeform 33"/>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2" name="Rectangle 14"/>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a:t>Click to edit Master title style</a:t>
            </a:r>
          </a:p>
        </p:txBody>
      </p:sp>
      <p:sp>
        <p:nvSpPr>
          <p:cNvPr id="43023" name="Rectangle 15"/>
          <p:cNvSpPr>
            <a:spLocks noGrp="1" noChangeArrowheads="1"/>
          </p:cNvSpPr>
          <p:nvPr>
            <p:ph type="subTitle" sz="quarter" idx="1"/>
          </p:nvPr>
        </p:nvSpPr>
        <p:spPr>
          <a:xfrm>
            <a:off x="571500" y="5164138"/>
            <a:ext cx="8043863" cy="5032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sp>
        <p:nvSpPr>
          <p:cNvPr id="43044" name="Line 36"/>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7" name="Line 39"/>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8" name="Line 40"/>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49" name="Line 41"/>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7"/>
          <p:cNvSpPr txBox="1">
            <a:spLocks noChangeArrowheads="1"/>
          </p:cNvSpPr>
          <p:nvPr/>
        </p:nvSpPr>
        <p:spPr bwMode="auto">
          <a:xfrm>
            <a:off x="1028700" y="3216275"/>
            <a:ext cx="1439863" cy="1241425"/>
          </a:xfrm>
          <a:prstGeom prst="rect">
            <a:avLst/>
          </a:prstGeom>
          <a:solidFill>
            <a:schemeClr val="bg1"/>
          </a:solidFill>
          <a:ln w="9525">
            <a:noFill/>
            <a:miter lim="800000"/>
            <a:headEnd/>
            <a:tailEnd/>
          </a:ln>
          <a:effectLst/>
        </p:spPr>
        <p:txBody>
          <a:bodyPr lIns="18000" tIns="10800" rIns="18000" bIns="10800">
            <a:spAutoFit/>
          </a:bodyPr>
          <a:lstStyle/>
          <a:p>
            <a:r>
              <a:rPr lang="en-US" sz="1000">
                <a:solidFill>
                  <a:schemeClr val="tx2"/>
                </a:solidFill>
              </a:rPr>
              <a:t>Place your chosen image here. The four corners must just cover the arrow tips. For covers, the three pictures should be the same size and in a straight line.   </a:t>
            </a:r>
            <a:endParaRPr lang="en-US"/>
          </a:p>
        </p:txBody>
      </p:sp>
      <p:pic>
        <p:nvPicPr>
          <p:cNvPr id="43052" name="Picture 44"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7F6EA6-579B-4121-8FA2-B64BABF6DC7F}" type="slidenum">
              <a:rPr lang="en-US"/>
              <a:pPr/>
              <a:t>‹#›</a:t>
            </a:fld>
            <a:endParaRPr lang="en-US"/>
          </a:p>
        </p:txBody>
      </p:sp>
    </p:spTree>
    <p:extLst>
      <p:ext uri="{BB962C8B-B14F-4D97-AF65-F5344CB8AC3E}">
        <p14:creationId xmlns:p14="http://schemas.microsoft.com/office/powerpoint/2010/main" val="26328897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xmlns="" id="{765F1B84-9A40-42D8-B3EE-41F4BD7CFE09}"/>
              </a:ext>
            </a:extLst>
          </p:cNvPr>
          <p:cNvSpPr>
            <a:spLocks noGrp="1"/>
          </p:cNvSpPr>
          <p:nvPr>
            <p:ph type="body" sz="quarter" idx="16"/>
          </p:nvPr>
        </p:nvSpPr>
        <p:spPr>
          <a:xfrm>
            <a:off x="431800" y="1411288"/>
            <a:ext cx="5435599" cy="1884779"/>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6">
            <a:extLst>
              <a:ext uri="{FF2B5EF4-FFF2-40B4-BE49-F238E27FC236}">
                <a16:creationId xmlns:a16="http://schemas.microsoft.com/office/drawing/2014/main" xmlns="" id="{38480D57-B2D8-4496-806A-1824358683A9}"/>
              </a:ext>
            </a:extLst>
          </p:cNvPr>
          <p:cNvSpPr>
            <a:spLocks noGrp="1"/>
          </p:cNvSpPr>
          <p:nvPr>
            <p:ph type="ftr" sz="quarter" idx="17"/>
          </p:nvPr>
        </p:nvSpPr>
        <p:spPr/>
        <p:txBody>
          <a:bodyPr/>
          <a:lstStyle/>
          <a:p>
            <a:pPr>
              <a:tabLst>
                <a:tab pos="989013" algn="l"/>
              </a:tabLst>
            </a:pPr>
            <a:r>
              <a:rPr lang="fr-FR" dirty="0"/>
              <a:t>| [Insert document title] | [Insert date]</a:t>
            </a:r>
          </a:p>
        </p:txBody>
      </p:sp>
      <p:sp>
        <p:nvSpPr>
          <p:cNvPr id="3" name="Title 2">
            <a:extLst>
              <a:ext uri="{FF2B5EF4-FFF2-40B4-BE49-F238E27FC236}">
                <a16:creationId xmlns:a16="http://schemas.microsoft.com/office/drawing/2014/main" xmlns="" id="{1CBA43E0-9E3A-46EC-91D4-D70A0E6EB47D}"/>
              </a:ext>
            </a:extLst>
          </p:cNvPr>
          <p:cNvSpPr>
            <a:spLocks noGrp="1"/>
          </p:cNvSpPr>
          <p:nvPr>
            <p:ph type="title"/>
          </p:nvPr>
        </p:nvSpPr>
        <p:spPr/>
        <p:txBody>
          <a:bodyPr/>
          <a:lstStyle/>
          <a:p>
            <a:r>
              <a:rPr lang="en-US"/>
              <a:t>Click to edit Master title style</a:t>
            </a:r>
            <a:endParaRPr lang="en-GB"/>
          </a:p>
        </p:txBody>
      </p:sp>
      <p:grpSp>
        <p:nvGrpSpPr>
          <p:cNvPr id="12" name="Group 11">
            <a:extLst>
              <a:ext uri="{FF2B5EF4-FFF2-40B4-BE49-F238E27FC236}">
                <a16:creationId xmlns:a16="http://schemas.microsoft.com/office/drawing/2014/main" xmlns="" id="{CA697EB0-B117-49FF-A917-A125A4BD1ADE}"/>
              </a:ext>
            </a:extLst>
          </p:cNvPr>
          <p:cNvGrpSpPr/>
          <p:nvPr userDrawn="1"/>
        </p:nvGrpSpPr>
        <p:grpSpPr>
          <a:xfrm>
            <a:off x="9206425" y="0"/>
            <a:ext cx="2029736" cy="2104028"/>
            <a:chOff x="3528102" y="847657"/>
            <a:chExt cx="2029736" cy="2104028"/>
          </a:xfrm>
        </p:grpSpPr>
        <p:sp>
          <p:nvSpPr>
            <p:cNvPr id="13" name="Guidance note">
              <a:extLst>
                <a:ext uri="{FF2B5EF4-FFF2-40B4-BE49-F238E27FC236}">
                  <a16:creationId xmlns:a16="http://schemas.microsoft.com/office/drawing/2014/main" xmlns="" id="{65D2E8E2-B939-47BE-ABAD-FE4F177614F2}"/>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4" name="Group 13">
              <a:extLst>
                <a:ext uri="{FF2B5EF4-FFF2-40B4-BE49-F238E27FC236}">
                  <a16:creationId xmlns:a16="http://schemas.microsoft.com/office/drawing/2014/main" xmlns="" id="{64C7CE35-7986-402F-8390-31B932649199}"/>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5" name="Picture 3">
                <a:extLst>
                  <a:ext uri="{FF2B5EF4-FFF2-40B4-BE49-F238E27FC236}">
                    <a16:creationId xmlns:a16="http://schemas.microsoft.com/office/drawing/2014/main" xmlns="" id="{22217A6C-310C-4BB8-A473-2B8059187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6" name="Rounded Rectangle 20">
                <a:extLst>
                  <a:ext uri="{FF2B5EF4-FFF2-40B4-BE49-F238E27FC236}">
                    <a16:creationId xmlns:a16="http://schemas.microsoft.com/office/drawing/2014/main" xmlns="" id="{41C254A7-0433-4311-BD85-C0B8DE54934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612401664"/>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One column + 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xmlns="" id="{83EBF3A2-2E7C-4F57-BC5D-3417991A9CB8}"/>
              </a:ext>
            </a:extLst>
          </p:cNvPr>
          <p:cNvSpPr>
            <a:spLocks noGrp="1"/>
          </p:cNvSpPr>
          <p:nvPr>
            <p:ph type="chart" sz="quarter" idx="15" hasCustomPrompt="1"/>
          </p:nvPr>
        </p:nvSpPr>
        <p:spPr>
          <a:xfrm>
            <a:off x="6128513" y="1411200"/>
            <a:ext cx="2592000" cy="4605251"/>
          </a:xfrm>
          <a:prstGeom prst="rect">
            <a:avLst/>
          </a:prstGeom>
        </p:spPr>
        <p:txBody>
          <a:bodyPr>
            <a:noAutofit/>
          </a:bodyPr>
          <a:lstStyle>
            <a:lvl1pPr>
              <a:defRPr/>
            </a:lvl1pPr>
          </a:lstStyle>
          <a:p>
            <a:r>
              <a:rPr lang="en-GB" dirty="0"/>
              <a:t> </a:t>
            </a:r>
          </a:p>
        </p:txBody>
      </p:sp>
      <p:sp>
        <p:nvSpPr>
          <p:cNvPr id="2" name="Title 1">
            <a:extLst>
              <a:ext uri="{FF2B5EF4-FFF2-40B4-BE49-F238E27FC236}">
                <a16:creationId xmlns:a16="http://schemas.microsoft.com/office/drawing/2014/main" xmlns="" id="{CE55748E-1187-40E6-90FF-F8CB13BAB095}"/>
              </a:ext>
            </a:extLst>
          </p:cNvPr>
          <p:cNvSpPr>
            <a:spLocks noGrp="1"/>
          </p:cNvSpPr>
          <p:nvPr>
            <p:ph type="title"/>
          </p:nvPr>
        </p:nvSpPr>
        <p:spPr/>
        <p:txBody>
          <a:bodyPr/>
          <a:lstStyle/>
          <a:p>
            <a:r>
              <a:rPr lang="en-US"/>
              <a:t>Click to edit Master title style</a:t>
            </a:r>
            <a:endParaRPr lang="en-GB"/>
          </a:p>
        </p:txBody>
      </p:sp>
      <p:sp>
        <p:nvSpPr>
          <p:cNvPr id="11" name="Text Placeholder 3">
            <a:extLst>
              <a:ext uri="{FF2B5EF4-FFF2-40B4-BE49-F238E27FC236}">
                <a16:creationId xmlns:a16="http://schemas.microsoft.com/office/drawing/2014/main" xmlns="" id="{805A7200-546C-4CD2-8512-AE22785AD60D}"/>
              </a:ext>
            </a:extLst>
          </p:cNvPr>
          <p:cNvSpPr>
            <a:spLocks noGrp="1"/>
          </p:cNvSpPr>
          <p:nvPr>
            <p:ph type="body" sz="quarter" idx="16"/>
          </p:nvPr>
        </p:nvSpPr>
        <p:spPr>
          <a:xfrm>
            <a:off x="432000" y="1411200"/>
            <a:ext cx="5427023"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a:extLst>
              <a:ext uri="{FF2B5EF4-FFF2-40B4-BE49-F238E27FC236}">
                <a16:creationId xmlns:a16="http://schemas.microsoft.com/office/drawing/2014/main" xmlns="" id="{E0FB516A-6D40-433C-A73C-2159431C5E63}"/>
              </a:ext>
            </a:extLst>
          </p:cNvPr>
          <p:cNvSpPr>
            <a:spLocks noGrp="1"/>
          </p:cNvSpPr>
          <p:nvPr>
            <p:ph type="ftr" sz="quarter" idx="17"/>
          </p:nvPr>
        </p:nvSpPr>
        <p:spPr/>
        <p:txBody>
          <a:bodyPr/>
          <a:lstStyle/>
          <a:p>
            <a:pPr>
              <a:tabLst>
                <a:tab pos="989013" algn="l"/>
              </a:tabLst>
            </a:pPr>
            <a:r>
              <a:rPr lang="fr-FR" dirty="0"/>
              <a:t>| [Insert document title] | [Insert date]</a:t>
            </a:r>
          </a:p>
        </p:txBody>
      </p:sp>
      <p:grpSp>
        <p:nvGrpSpPr>
          <p:cNvPr id="17" name="Group 16">
            <a:extLst>
              <a:ext uri="{FF2B5EF4-FFF2-40B4-BE49-F238E27FC236}">
                <a16:creationId xmlns:a16="http://schemas.microsoft.com/office/drawing/2014/main" xmlns="" id="{3EDC6671-7B7A-4335-AA2E-6E7D447A9D79}"/>
              </a:ext>
            </a:extLst>
          </p:cNvPr>
          <p:cNvGrpSpPr/>
          <p:nvPr userDrawn="1"/>
        </p:nvGrpSpPr>
        <p:grpSpPr>
          <a:xfrm>
            <a:off x="9206425" y="0"/>
            <a:ext cx="2029736" cy="2104028"/>
            <a:chOff x="3528102" y="847657"/>
            <a:chExt cx="2029736" cy="2104028"/>
          </a:xfrm>
        </p:grpSpPr>
        <p:sp>
          <p:nvSpPr>
            <p:cNvPr id="18" name="Guidance note">
              <a:extLst>
                <a:ext uri="{FF2B5EF4-FFF2-40B4-BE49-F238E27FC236}">
                  <a16:creationId xmlns:a16="http://schemas.microsoft.com/office/drawing/2014/main" xmlns="" id="{AC52E78A-DE55-4FC2-B3D2-20F4BB9E1805}"/>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9" name="Group 18">
              <a:extLst>
                <a:ext uri="{FF2B5EF4-FFF2-40B4-BE49-F238E27FC236}">
                  <a16:creationId xmlns:a16="http://schemas.microsoft.com/office/drawing/2014/main" xmlns="" id="{FE789A62-6F85-4693-8CCC-0B996B2F8DAA}"/>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0" name="Picture 3">
                <a:extLst>
                  <a:ext uri="{FF2B5EF4-FFF2-40B4-BE49-F238E27FC236}">
                    <a16:creationId xmlns:a16="http://schemas.microsoft.com/office/drawing/2014/main" xmlns="" id="{0EFD2A87-F500-4549-BBEB-6514E8A5C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1" name="Rounded Rectangle 20">
                <a:extLst>
                  <a:ext uri="{FF2B5EF4-FFF2-40B4-BE49-F238E27FC236}">
                    <a16:creationId xmlns:a16="http://schemas.microsoft.com/office/drawing/2014/main" xmlns="" id="{20F0A855-BCAC-4922-B40F-3D60A82EC652}"/>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2" name="Guidance note">
            <a:extLst>
              <a:ext uri="{FF2B5EF4-FFF2-40B4-BE49-F238E27FC236}">
                <a16:creationId xmlns:a16="http://schemas.microsoft.com/office/drawing/2014/main" xmlns="" id="{AB8749D2-7DBB-4CD8-8D11-2DA6629F2E04}"/>
              </a:ext>
            </a:extLst>
          </p:cNvPr>
          <p:cNvSpPr/>
          <p:nvPr userDrawn="1"/>
        </p:nvSpPr>
        <p:spPr>
          <a:xfrm>
            <a:off x="9206425" y="2167651"/>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84268820"/>
      </p:ext>
    </p:extLst>
  </p:cSld>
  <p:clrMapOvr>
    <a:masterClrMapping/>
  </p:clrMapOvr>
  <p:extLst mod="1">
    <p:ext uri="{DCECCB84-F9BA-43D5-87BE-67443E8EF086}">
      <p15:sldGuideLst xmlns:p15="http://schemas.microsoft.com/office/powerpoint/2012/main" xmlns=""/>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wo column +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5803B18-A6C4-48D8-9A57-624954E4C422}"/>
              </a:ext>
            </a:extLst>
          </p:cNvPr>
          <p:cNvSpPr>
            <a:spLocks noGrp="1"/>
          </p:cNvSpPr>
          <p:nvPr>
            <p:ph type="title"/>
          </p:nvPr>
        </p:nvSpPr>
        <p:spPr/>
        <p:txBody>
          <a:bodyPr/>
          <a:lstStyle/>
          <a:p>
            <a:r>
              <a:rPr lang="en-US"/>
              <a:t>Click to edit Master title style</a:t>
            </a:r>
            <a:endParaRPr lang="en-GB"/>
          </a:p>
        </p:txBody>
      </p:sp>
      <p:sp>
        <p:nvSpPr>
          <p:cNvPr id="12" name="Text Placeholder 3">
            <a:extLst>
              <a:ext uri="{FF2B5EF4-FFF2-40B4-BE49-F238E27FC236}">
                <a16:creationId xmlns:a16="http://schemas.microsoft.com/office/drawing/2014/main" xmlns="" id="{9A2A087D-51A7-4911-8C49-D5567C7BEC63}"/>
              </a:ext>
            </a:extLst>
          </p:cNvPr>
          <p:cNvSpPr>
            <a:spLocks noGrp="1"/>
          </p:cNvSpPr>
          <p:nvPr>
            <p:ph type="body" sz="quarter" idx="19"/>
          </p:nvPr>
        </p:nvSpPr>
        <p:spPr>
          <a:xfrm>
            <a:off x="3284313"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3">
            <a:extLst>
              <a:ext uri="{FF2B5EF4-FFF2-40B4-BE49-F238E27FC236}">
                <a16:creationId xmlns:a16="http://schemas.microsoft.com/office/drawing/2014/main" xmlns="" id="{15A6DD53-9DDF-4380-943D-FEAEF1E2B391}"/>
              </a:ext>
            </a:extLst>
          </p:cNvPr>
          <p:cNvSpPr>
            <a:spLocks noGrp="1"/>
          </p:cNvSpPr>
          <p:nvPr>
            <p:ph type="body" sz="quarter" idx="16"/>
          </p:nvPr>
        </p:nvSpPr>
        <p:spPr>
          <a:xfrm>
            <a:off x="432000"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hart Placeholder 5">
            <a:extLst>
              <a:ext uri="{FF2B5EF4-FFF2-40B4-BE49-F238E27FC236}">
                <a16:creationId xmlns:a16="http://schemas.microsoft.com/office/drawing/2014/main" xmlns="" id="{C8B1CE67-807C-4CD8-846B-75ED6BA28B09}"/>
              </a:ext>
            </a:extLst>
          </p:cNvPr>
          <p:cNvSpPr>
            <a:spLocks noGrp="1"/>
          </p:cNvSpPr>
          <p:nvPr>
            <p:ph type="chart" sz="quarter" idx="15" hasCustomPrompt="1"/>
          </p:nvPr>
        </p:nvSpPr>
        <p:spPr>
          <a:xfrm>
            <a:off x="6128513" y="1411200"/>
            <a:ext cx="2592000" cy="4605251"/>
          </a:xfrm>
          <a:prstGeom prst="rect">
            <a:avLst/>
          </a:prstGeom>
        </p:spPr>
        <p:txBody>
          <a:bodyPr>
            <a:noAutofit/>
          </a:bodyPr>
          <a:lstStyle>
            <a:lvl1pPr>
              <a:defRPr/>
            </a:lvl1pPr>
          </a:lstStyle>
          <a:p>
            <a:r>
              <a:rPr lang="en-GB" dirty="0"/>
              <a:t> </a:t>
            </a:r>
          </a:p>
        </p:txBody>
      </p:sp>
      <p:sp>
        <p:nvSpPr>
          <p:cNvPr id="2" name="Footer Placeholder 1">
            <a:extLst>
              <a:ext uri="{FF2B5EF4-FFF2-40B4-BE49-F238E27FC236}">
                <a16:creationId xmlns:a16="http://schemas.microsoft.com/office/drawing/2014/main" xmlns="" id="{4E5ECD47-6924-4412-A2BE-E25358505E38}"/>
              </a:ext>
            </a:extLst>
          </p:cNvPr>
          <p:cNvSpPr>
            <a:spLocks noGrp="1"/>
          </p:cNvSpPr>
          <p:nvPr>
            <p:ph type="ftr" sz="quarter" idx="20"/>
          </p:nvPr>
        </p:nvSpPr>
        <p:spPr/>
        <p:txBody>
          <a:bodyPr/>
          <a:lstStyle/>
          <a:p>
            <a:pPr>
              <a:tabLst>
                <a:tab pos="989013" algn="l"/>
              </a:tabLst>
            </a:pPr>
            <a:r>
              <a:rPr lang="fr-FR" dirty="0"/>
              <a:t>| [Insert document title] | [Insert date]</a:t>
            </a:r>
          </a:p>
        </p:txBody>
      </p:sp>
      <p:grpSp>
        <p:nvGrpSpPr>
          <p:cNvPr id="20" name="Group 19">
            <a:extLst>
              <a:ext uri="{FF2B5EF4-FFF2-40B4-BE49-F238E27FC236}">
                <a16:creationId xmlns:a16="http://schemas.microsoft.com/office/drawing/2014/main" xmlns="" id="{F25C9E25-E8FC-4571-9F0E-B6FC7339C362}"/>
              </a:ext>
            </a:extLst>
          </p:cNvPr>
          <p:cNvGrpSpPr/>
          <p:nvPr userDrawn="1"/>
        </p:nvGrpSpPr>
        <p:grpSpPr>
          <a:xfrm>
            <a:off x="9206425" y="0"/>
            <a:ext cx="2029736" cy="2104028"/>
            <a:chOff x="3528102" y="847657"/>
            <a:chExt cx="2029736" cy="2104028"/>
          </a:xfrm>
        </p:grpSpPr>
        <p:sp>
          <p:nvSpPr>
            <p:cNvPr id="22" name="Guidance note">
              <a:extLst>
                <a:ext uri="{FF2B5EF4-FFF2-40B4-BE49-F238E27FC236}">
                  <a16:creationId xmlns:a16="http://schemas.microsoft.com/office/drawing/2014/main" xmlns="" id="{F38568F4-5A0F-40F0-8FBB-6422E0277B94}"/>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3" name="Group 22">
              <a:extLst>
                <a:ext uri="{FF2B5EF4-FFF2-40B4-BE49-F238E27FC236}">
                  <a16:creationId xmlns:a16="http://schemas.microsoft.com/office/drawing/2014/main" xmlns="" id="{3190E118-6008-404D-9BBA-3301784485B7}"/>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4" name="Picture 3">
                <a:extLst>
                  <a:ext uri="{FF2B5EF4-FFF2-40B4-BE49-F238E27FC236}">
                    <a16:creationId xmlns:a16="http://schemas.microsoft.com/office/drawing/2014/main" xmlns="" id="{44EEBD36-BB27-4765-8BDA-4AC6ADE18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5" name="Rounded Rectangle 20">
                <a:extLst>
                  <a:ext uri="{FF2B5EF4-FFF2-40B4-BE49-F238E27FC236}">
                    <a16:creationId xmlns:a16="http://schemas.microsoft.com/office/drawing/2014/main" xmlns="" id="{D577D016-345B-492E-B8FD-385F82685C5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6" name="Guidance note">
            <a:extLst>
              <a:ext uri="{FF2B5EF4-FFF2-40B4-BE49-F238E27FC236}">
                <a16:creationId xmlns:a16="http://schemas.microsoft.com/office/drawing/2014/main" xmlns="" id="{9D013CB9-7A39-492E-8FF3-5B7C01C0C051}"/>
              </a:ext>
            </a:extLst>
          </p:cNvPr>
          <p:cNvSpPr/>
          <p:nvPr userDrawn="1"/>
        </p:nvSpPr>
        <p:spPr>
          <a:xfrm>
            <a:off x="9206425" y="2167651"/>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74821729"/>
      </p:ext>
    </p:extLst>
  </p:cSld>
  <p:clrMapOvr>
    <a:masterClrMapping/>
  </p:clrMapOvr>
  <p:extLst mod="1">
    <p:ext uri="{DCECCB84-F9BA-43D5-87BE-67443E8EF086}">
      <p15:sldGuideLst xmlns:p15="http://schemas.microsoft.com/office/powerpoint/2012/main" xmlns=""/>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xmlns="" id="{BB756EA4-8862-4B57-AC57-F64C8CF382CB}"/>
              </a:ext>
            </a:extLst>
          </p:cNvPr>
          <p:cNvSpPr>
            <a:spLocks noGrp="1"/>
          </p:cNvSpPr>
          <p:nvPr>
            <p:ph type="chart" sz="quarter" idx="15" hasCustomPrompt="1"/>
          </p:nvPr>
        </p:nvSpPr>
        <p:spPr>
          <a:xfrm>
            <a:off x="432000" y="1411200"/>
            <a:ext cx="8280000" cy="4605251"/>
          </a:xfrm>
          <a:prstGeom prst="rect">
            <a:avLst/>
          </a:prstGeom>
        </p:spPr>
        <p:txBody>
          <a:bodyPr>
            <a:noAutofit/>
          </a:bodyPr>
          <a:lstStyle>
            <a:lvl1pPr>
              <a:defRPr>
                <a:solidFill>
                  <a:schemeClr val="accent1"/>
                </a:solidFill>
              </a:defRPr>
            </a:lvl1pPr>
          </a:lstStyle>
          <a:p>
            <a:r>
              <a:rPr lang="en-GB" dirty="0"/>
              <a:t> </a:t>
            </a:r>
          </a:p>
        </p:txBody>
      </p:sp>
      <p:sp>
        <p:nvSpPr>
          <p:cNvPr id="5" name="Footer Placeholder 4">
            <a:extLst>
              <a:ext uri="{FF2B5EF4-FFF2-40B4-BE49-F238E27FC236}">
                <a16:creationId xmlns:a16="http://schemas.microsoft.com/office/drawing/2014/main" xmlns="" id="{03D600AF-67DA-4103-ADCF-D04CEE1258D5}"/>
              </a:ext>
            </a:extLst>
          </p:cNvPr>
          <p:cNvSpPr>
            <a:spLocks noGrp="1"/>
          </p:cNvSpPr>
          <p:nvPr>
            <p:ph type="ftr" sz="quarter" idx="16"/>
          </p:nvPr>
        </p:nvSpPr>
        <p:spPr/>
        <p:txBody>
          <a:bodyPr/>
          <a:lstStyle/>
          <a:p>
            <a:pPr>
              <a:tabLst>
                <a:tab pos="989013" algn="l"/>
              </a:tabLst>
            </a:pPr>
            <a:r>
              <a:rPr lang="fr-FR" dirty="0"/>
              <a:t>| [Insert document title] | [Insert date]</a:t>
            </a:r>
          </a:p>
        </p:txBody>
      </p:sp>
      <p:sp>
        <p:nvSpPr>
          <p:cNvPr id="11" name="Guidance note">
            <a:extLst>
              <a:ext uri="{FF2B5EF4-FFF2-40B4-BE49-F238E27FC236}">
                <a16:creationId xmlns:a16="http://schemas.microsoft.com/office/drawing/2014/main" xmlns="" id="{E500F763-0BC0-4580-A71D-6F0F9287C7D7}"/>
              </a:ext>
            </a:extLst>
          </p:cNvPr>
          <p:cNvSpPr/>
          <p:nvPr userDrawn="1"/>
        </p:nvSpPr>
        <p:spPr>
          <a:xfrm>
            <a:off x="9206425" y="48036"/>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57729381"/>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Title + char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4F3D2E9-D3DF-4073-8942-F51EDC9F9BC9}"/>
              </a:ext>
            </a:extLst>
          </p:cNvPr>
          <p:cNvSpPr>
            <a:spLocks noGrp="1"/>
          </p:cNvSpPr>
          <p:nvPr>
            <p:ph type="title"/>
          </p:nvPr>
        </p:nvSpPr>
        <p:spPr/>
        <p:txBody>
          <a:bodyPr/>
          <a:lstStyle/>
          <a:p>
            <a:r>
              <a:rPr lang="en-US"/>
              <a:t>Click to edit Master title style</a:t>
            </a:r>
            <a:endParaRPr lang="en-GB"/>
          </a:p>
        </p:txBody>
      </p:sp>
      <p:sp>
        <p:nvSpPr>
          <p:cNvPr id="11" name="Chart Placeholder 5">
            <a:extLst>
              <a:ext uri="{FF2B5EF4-FFF2-40B4-BE49-F238E27FC236}">
                <a16:creationId xmlns:a16="http://schemas.microsoft.com/office/drawing/2014/main" xmlns="" id="{1C4F4322-D9B2-4866-91BC-CE30013F9C31}"/>
              </a:ext>
            </a:extLst>
          </p:cNvPr>
          <p:cNvSpPr>
            <a:spLocks noGrp="1"/>
          </p:cNvSpPr>
          <p:nvPr>
            <p:ph type="chart" sz="quarter" idx="15" hasCustomPrompt="1"/>
          </p:nvPr>
        </p:nvSpPr>
        <p:spPr>
          <a:xfrm>
            <a:off x="432000" y="1411200"/>
            <a:ext cx="5426887" cy="4605251"/>
          </a:xfrm>
          <a:prstGeom prst="rect">
            <a:avLst/>
          </a:prstGeom>
        </p:spPr>
        <p:txBody>
          <a:bodyPr>
            <a:noAutofit/>
          </a:bodyPr>
          <a:lstStyle>
            <a:lvl1pPr>
              <a:defRPr>
                <a:solidFill>
                  <a:schemeClr val="accent1"/>
                </a:solidFill>
              </a:defRPr>
            </a:lvl1pPr>
          </a:lstStyle>
          <a:p>
            <a:r>
              <a:rPr lang="en-GB" dirty="0"/>
              <a:t> </a:t>
            </a:r>
          </a:p>
        </p:txBody>
      </p:sp>
      <p:sp>
        <p:nvSpPr>
          <p:cNvPr id="12" name="Text Placeholder 3">
            <a:extLst>
              <a:ext uri="{FF2B5EF4-FFF2-40B4-BE49-F238E27FC236}">
                <a16:creationId xmlns:a16="http://schemas.microsoft.com/office/drawing/2014/main" xmlns="" id="{B140EA8A-2794-4FB3-AE84-064BAD779C1A}"/>
              </a:ext>
            </a:extLst>
          </p:cNvPr>
          <p:cNvSpPr>
            <a:spLocks noGrp="1"/>
          </p:cNvSpPr>
          <p:nvPr>
            <p:ph type="body" sz="quarter" idx="20"/>
          </p:nvPr>
        </p:nvSpPr>
        <p:spPr>
          <a:xfrm>
            <a:off x="6128513"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xmlns="" id="{1F594337-D71F-4452-9B0B-D6503E4CB2A5}"/>
              </a:ext>
            </a:extLst>
          </p:cNvPr>
          <p:cNvSpPr>
            <a:spLocks noGrp="1"/>
          </p:cNvSpPr>
          <p:nvPr>
            <p:ph type="ftr" sz="quarter" idx="21"/>
          </p:nvPr>
        </p:nvSpPr>
        <p:spPr/>
        <p:txBody>
          <a:bodyPr/>
          <a:lstStyle/>
          <a:p>
            <a:pPr>
              <a:tabLst>
                <a:tab pos="989013" algn="l"/>
              </a:tabLst>
            </a:pPr>
            <a:r>
              <a:rPr lang="fr-FR" dirty="0"/>
              <a:t>| [Insert document title] | [Insert date]</a:t>
            </a:r>
          </a:p>
        </p:txBody>
      </p:sp>
      <p:grpSp>
        <p:nvGrpSpPr>
          <p:cNvPr id="18" name="Group 17">
            <a:extLst>
              <a:ext uri="{FF2B5EF4-FFF2-40B4-BE49-F238E27FC236}">
                <a16:creationId xmlns:a16="http://schemas.microsoft.com/office/drawing/2014/main" xmlns="" id="{2861E30F-6459-4AFC-83CA-311330B6D9C3}"/>
              </a:ext>
            </a:extLst>
          </p:cNvPr>
          <p:cNvGrpSpPr/>
          <p:nvPr userDrawn="1"/>
        </p:nvGrpSpPr>
        <p:grpSpPr>
          <a:xfrm>
            <a:off x="9206425" y="0"/>
            <a:ext cx="2029736" cy="2104028"/>
            <a:chOff x="3528102" y="847657"/>
            <a:chExt cx="2029736" cy="2104028"/>
          </a:xfrm>
        </p:grpSpPr>
        <p:sp>
          <p:nvSpPr>
            <p:cNvPr id="19" name="Guidance note">
              <a:extLst>
                <a:ext uri="{FF2B5EF4-FFF2-40B4-BE49-F238E27FC236}">
                  <a16:creationId xmlns:a16="http://schemas.microsoft.com/office/drawing/2014/main" xmlns="" id="{147618E9-B2CB-46E3-90AC-FB695B42D0B8}"/>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0" name="Group 19">
              <a:extLst>
                <a:ext uri="{FF2B5EF4-FFF2-40B4-BE49-F238E27FC236}">
                  <a16:creationId xmlns:a16="http://schemas.microsoft.com/office/drawing/2014/main" xmlns="" id="{5450CBFE-44AD-4851-A612-C05B09FE419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1" name="Picture 3">
                <a:extLst>
                  <a:ext uri="{FF2B5EF4-FFF2-40B4-BE49-F238E27FC236}">
                    <a16:creationId xmlns:a16="http://schemas.microsoft.com/office/drawing/2014/main" xmlns="" id="{0505B33C-733C-4596-A82F-BCD597EEE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xmlns="" id="{D89FBB89-BAB9-427C-8729-18E2CAC8B709}"/>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3" name="Guidance note">
            <a:extLst>
              <a:ext uri="{FF2B5EF4-FFF2-40B4-BE49-F238E27FC236}">
                <a16:creationId xmlns:a16="http://schemas.microsoft.com/office/drawing/2014/main" xmlns="" id="{92A2E805-D252-459F-A769-05770E51662A}"/>
              </a:ext>
            </a:extLst>
          </p:cNvPr>
          <p:cNvSpPr/>
          <p:nvPr userDrawn="1"/>
        </p:nvSpPr>
        <p:spPr>
          <a:xfrm>
            <a:off x="9206425" y="2167651"/>
            <a:ext cx="2029736"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835728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CV x 1">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AE5F1110-D46C-45FE-84D5-25150A01F2E3}"/>
              </a:ext>
            </a:extLst>
          </p:cNvPr>
          <p:cNvCxnSpPr>
            <a:cxnSpLocks/>
          </p:cNvCxnSpPr>
          <p:nvPr userDrawn="1"/>
        </p:nvCxnSpPr>
        <p:spPr>
          <a:xfrm>
            <a:off x="432000" y="2957420"/>
            <a:ext cx="25923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xmlns="" id="{DC926757-B24B-4CFA-A750-5FFEEEF69A80}"/>
              </a:ext>
            </a:extLst>
          </p:cNvPr>
          <p:cNvSpPr>
            <a:spLocks noGrp="1"/>
          </p:cNvSpPr>
          <p:nvPr>
            <p:ph type="body" sz="quarter" idx="16"/>
          </p:nvPr>
        </p:nvSpPr>
        <p:spPr>
          <a:xfrm>
            <a:off x="432000" y="3081529"/>
            <a:ext cx="2592388" cy="1087477"/>
          </a:xfrm>
        </p:spPr>
        <p:txBody>
          <a:bodyPr/>
          <a:lstStyle>
            <a:lvl1pPr>
              <a:spcBef>
                <a:spcPts val="0"/>
              </a:spcBef>
              <a:spcAft>
                <a:spcPts val="200"/>
              </a:spcAft>
              <a:defRPr sz="1400"/>
            </a:lvl1pPr>
            <a:lvl2pPr>
              <a:spcBef>
                <a:spcPts val="0"/>
              </a:spcBef>
              <a:spcAft>
                <a:spcPts val="200"/>
              </a:spcAft>
              <a:defRPr sz="1400">
                <a:solidFill>
                  <a:schemeClr val="accent1"/>
                </a:solidFill>
              </a:defRPr>
            </a:lvl2pPr>
            <a:lvl3pPr marL="0" indent="0">
              <a:spcBef>
                <a:spcPts val="0"/>
              </a:spcBef>
              <a:spcAft>
                <a:spcPts val="200"/>
              </a:spcAft>
              <a:buFontTx/>
              <a:buNone/>
              <a:defRPr sz="1200">
                <a:solidFill>
                  <a:schemeClr val="accent1"/>
                </a:solidFill>
              </a:defRPr>
            </a:lvl3pPr>
            <a:lvl4pPr marL="180000" indent="-180000">
              <a:spcBef>
                <a:spcPts val="0"/>
              </a:spcBef>
              <a:spcAft>
                <a:spcPts val="200"/>
              </a:spcAft>
              <a:buFont typeface="Arial" panose="020B0604020202020204" pitchFamily="34" charset="0"/>
              <a:buChar char="•"/>
              <a:defRPr sz="1200">
                <a:solidFill>
                  <a:schemeClr val="accent1"/>
                </a:solidFill>
              </a:defRPr>
            </a:lvl4pPr>
            <a:lvl5pPr marL="360000" indent="-180000">
              <a:spcBef>
                <a:spcPts val="0"/>
              </a:spcBef>
              <a:spcAft>
                <a:spcPts val="200"/>
              </a:spcAft>
              <a:defRPr sz="12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1">
            <a:extLst>
              <a:ext uri="{FF2B5EF4-FFF2-40B4-BE49-F238E27FC236}">
                <a16:creationId xmlns:a16="http://schemas.microsoft.com/office/drawing/2014/main" xmlns="" id="{1C341570-0A8C-4A6D-9F75-3FF3D8333021}"/>
              </a:ext>
            </a:extLst>
          </p:cNvPr>
          <p:cNvSpPr>
            <a:spLocks noGrp="1"/>
          </p:cNvSpPr>
          <p:nvPr>
            <p:ph type="title"/>
          </p:nvPr>
        </p:nvSpPr>
        <p:spPr/>
        <p:txBody>
          <a:bodyPr/>
          <a:lstStyle/>
          <a:p>
            <a:r>
              <a:rPr lang="en-US"/>
              <a:t>Click to edit Master title style</a:t>
            </a:r>
            <a:endParaRPr lang="en-GB"/>
          </a:p>
        </p:txBody>
      </p:sp>
      <p:sp>
        <p:nvSpPr>
          <p:cNvPr id="14" name="Text Placeholder 3">
            <a:extLst>
              <a:ext uri="{FF2B5EF4-FFF2-40B4-BE49-F238E27FC236}">
                <a16:creationId xmlns:a16="http://schemas.microsoft.com/office/drawing/2014/main" xmlns="" id="{15FAB969-E9CD-47AE-A674-9967D0CDE234}"/>
              </a:ext>
            </a:extLst>
          </p:cNvPr>
          <p:cNvSpPr>
            <a:spLocks noGrp="1"/>
          </p:cNvSpPr>
          <p:nvPr>
            <p:ph type="body" sz="quarter" idx="19"/>
          </p:nvPr>
        </p:nvSpPr>
        <p:spPr>
          <a:xfrm>
            <a:off x="3284313"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3">
            <a:extLst>
              <a:ext uri="{FF2B5EF4-FFF2-40B4-BE49-F238E27FC236}">
                <a16:creationId xmlns:a16="http://schemas.microsoft.com/office/drawing/2014/main" xmlns="" id="{3AD3EE4F-FC86-4DD9-B188-50DCAE5DAB67}"/>
              </a:ext>
            </a:extLst>
          </p:cNvPr>
          <p:cNvSpPr>
            <a:spLocks noGrp="1"/>
          </p:cNvSpPr>
          <p:nvPr>
            <p:ph type="body" sz="quarter" idx="20"/>
          </p:nvPr>
        </p:nvSpPr>
        <p:spPr>
          <a:xfrm>
            <a:off x="6128513"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Picture Placeholder 4">
            <a:extLst>
              <a:ext uri="{FF2B5EF4-FFF2-40B4-BE49-F238E27FC236}">
                <a16:creationId xmlns:a16="http://schemas.microsoft.com/office/drawing/2014/main" xmlns="" id="{43936335-C01E-4241-A7E9-5E20EE44CDD6}"/>
              </a:ext>
            </a:extLst>
          </p:cNvPr>
          <p:cNvSpPr>
            <a:spLocks noGrp="1"/>
          </p:cNvSpPr>
          <p:nvPr>
            <p:ph type="pic" sz="quarter" idx="24"/>
          </p:nvPr>
        </p:nvSpPr>
        <p:spPr>
          <a:xfrm>
            <a:off x="432000" y="1411200"/>
            <a:ext cx="1139305" cy="1424132"/>
          </a:xfrm>
          <a:solidFill>
            <a:schemeClr val="bg1">
              <a:lumMod val="95000"/>
            </a:schemeClr>
          </a:solidFill>
        </p:spPr>
        <p:txBody>
          <a:bodyPr>
            <a:noAutofit/>
          </a:bodyPr>
          <a:lstStyle>
            <a:lvl1pPr>
              <a:defRPr sz="1171" b="0">
                <a:solidFill>
                  <a:schemeClr val="tx1"/>
                </a:solidFill>
              </a:defRPr>
            </a:lvl1pPr>
          </a:lstStyle>
          <a:p>
            <a:r>
              <a:rPr lang="en-US" noProof="0"/>
              <a:t>Click icon to add picture</a:t>
            </a:r>
            <a:endParaRPr lang="en-GB" noProof="0" dirty="0"/>
          </a:p>
        </p:txBody>
      </p:sp>
      <p:sp>
        <p:nvSpPr>
          <p:cNvPr id="3" name="Footer Placeholder 2">
            <a:extLst>
              <a:ext uri="{FF2B5EF4-FFF2-40B4-BE49-F238E27FC236}">
                <a16:creationId xmlns:a16="http://schemas.microsoft.com/office/drawing/2014/main" xmlns="" id="{4B0B7FDC-E0A3-43D4-9902-AED23E78E01F}"/>
              </a:ext>
            </a:extLst>
          </p:cNvPr>
          <p:cNvSpPr>
            <a:spLocks noGrp="1"/>
          </p:cNvSpPr>
          <p:nvPr>
            <p:ph type="ftr" sz="quarter" idx="25"/>
          </p:nvPr>
        </p:nvSpPr>
        <p:spPr/>
        <p:txBody>
          <a:bodyPr/>
          <a:lstStyle/>
          <a:p>
            <a:pPr>
              <a:tabLst>
                <a:tab pos="989013" algn="l"/>
              </a:tabLst>
            </a:pPr>
            <a:r>
              <a:rPr lang="fr-FR" dirty="0"/>
              <a:t>| [Insert document title] | [Insert date]</a:t>
            </a:r>
          </a:p>
        </p:txBody>
      </p:sp>
      <p:grpSp>
        <p:nvGrpSpPr>
          <p:cNvPr id="20" name="Group 19">
            <a:extLst>
              <a:ext uri="{FF2B5EF4-FFF2-40B4-BE49-F238E27FC236}">
                <a16:creationId xmlns:a16="http://schemas.microsoft.com/office/drawing/2014/main" xmlns="" id="{53214B26-A356-4BD8-9F58-D09DC99C22FD}"/>
              </a:ext>
            </a:extLst>
          </p:cNvPr>
          <p:cNvGrpSpPr/>
          <p:nvPr userDrawn="1"/>
        </p:nvGrpSpPr>
        <p:grpSpPr>
          <a:xfrm>
            <a:off x="9206425" y="0"/>
            <a:ext cx="2029736" cy="2104028"/>
            <a:chOff x="3528102" y="847657"/>
            <a:chExt cx="2029736" cy="2104028"/>
          </a:xfrm>
        </p:grpSpPr>
        <p:sp>
          <p:nvSpPr>
            <p:cNvPr id="21" name="Guidance note">
              <a:extLst>
                <a:ext uri="{FF2B5EF4-FFF2-40B4-BE49-F238E27FC236}">
                  <a16:creationId xmlns:a16="http://schemas.microsoft.com/office/drawing/2014/main" xmlns="" id="{81A23DAF-8FC2-441C-8C99-87C6647F17EC}"/>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xmlns="" id="{EC11E653-4CAB-425D-8004-DEA503A36CC5}"/>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xmlns="" id="{45CC2795-175A-465A-BBD1-23123280D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xmlns="" id="{739F6317-21C8-477C-BEFB-AB9B449C491B}"/>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5" name="Round Diagonal Corner Rectangle 4">
            <a:extLst>
              <a:ext uri="{FF2B5EF4-FFF2-40B4-BE49-F238E27FC236}">
                <a16:creationId xmlns:a16="http://schemas.microsoft.com/office/drawing/2014/main" xmlns="" id="{B00631CA-76AD-4F4A-9EF3-DA3EC83C19B0}"/>
              </a:ext>
            </a:extLst>
          </p:cNvPr>
          <p:cNvSpPr/>
          <p:nvPr userDrawn="1"/>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737956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CV x 3">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xmlns="" id="{F8B2B09D-D81C-4260-912F-CB531B07FB99}"/>
              </a:ext>
            </a:extLst>
          </p:cNvPr>
          <p:cNvCxnSpPr>
            <a:cxnSpLocks/>
          </p:cNvCxnSpPr>
          <p:nvPr userDrawn="1"/>
        </p:nvCxnSpPr>
        <p:spPr>
          <a:xfrm>
            <a:off x="432000" y="2519872"/>
            <a:ext cx="25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Picture Placeholder 4">
            <a:extLst>
              <a:ext uri="{FF2B5EF4-FFF2-40B4-BE49-F238E27FC236}">
                <a16:creationId xmlns:a16="http://schemas.microsoft.com/office/drawing/2014/main" xmlns="" id="{988D91BD-83E2-4D8E-A9D9-FB230B58F4C1}"/>
              </a:ext>
            </a:extLst>
          </p:cNvPr>
          <p:cNvSpPr>
            <a:spLocks noGrp="1"/>
          </p:cNvSpPr>
          <p:nvPr>
            <p:ph type="pic" sz="quarter" idx="24"/>
          </p:nvPr>
        </p:nvSpPr>
        <p:spPr>
          <a:xfrm>
            <a:off x="432000" y="1416000"/>
            <a:ext cx="775801" cy="969752"/>
          </a:xfrm>
          <a:solidFill>
            <a:schemeClr val="bg1">
              <a:lumMod val="95000"/>
            </a:schemeClr>
          </a:solidFill>
        </p:spPr>
        <p:txBody>
          <a:bodyPr>
            <a:noAutofit/>
          </a:bodyPr>
          <a:lstStyle>
            <a:lvl1pPr>
              <a:defRPr sz="1171" b="0">
                <a:solidFill>
                  <a:schemeClr val="tx1"/>
                </a:solidFill>
              </a:defRPr>
            </a:lvl1pPr>
          </a:lstStyle>
          <a:p>
            <a:r>
              <a:rPr lang="en-US" noProof="0"/>
              <a:t>Click icon to add picture</a:t>
            </a:r>
            <a:endParaRPr lang="en-GB" noProof="0" dirty="0"/>
          </a:p>
        </p:txBody>
      </p:sp>
      <p:cxnSp>
        <p:nvCxnSpPr>
          <p:cNvPr id="29" name="Straight Connector 28">
            <a:extLst>
              <a:ext uri="{FF2B5EF4-FFF2-40B4-BE49-F238E27FC236}">
                <a16:creationId xmlns:a16="http://schemas.microsoft.com/office/drawing/2014/main" xmlns="" id="{FC82E8DE-D700-4FDB-B492-FBBE73708601}"/>
              </a:ext>
            </a:extLst>
          </p:cNvPr>
          <p:cNvCxnSpPr>
            <a:cxnSpLocks/>
          </p:cNvCxnSpPr>
          <p:nvPr userDrawn="1"/>
        </p:nvCxnSpPr>
        <p:spPr>
          <a:xfrm>
            <a:off x="3276981" y="2519872"/>
            <a:ext cx="25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A5E4984C-A870-48D7-A38E-4D226B28CF21}"/>
              </a:ext>
            </a:extLst>
          </p:cNvPr>
          <p:cNvCxnSpPr>
            <a:cxnSpLocks/>
          </p:cNvCxnSpPr>
          <p:nvPr userDrawn="1"/>
        </p:nvCxnSpPr>
        <p:spPr>
          <a:xfrm>
            <a:off x="6128513" y="2519872"/>
            <a:ext cx="25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C0BB4D65-DB5D-4395-AECD-E4A4DD1DC5DB}"/>
              </a:ext>
            </a:extLst>
          </p:cNvPr>
          <p:cNvSpPr>
            <a:spLocks noGrp="1"/>
          </p:cNvSpPr>
          <p:nvPr>
            <p:ph type="title"/>
          </p:nvPr>
        </p:nvSpPr>
        <p:spPr/>
        <p:txBody>
          <a:bodyPr/>
          <a:lstStyle/>
          <a:p>
            <a:r>
              <a:rPr lang="en-US"/>
              <a:t>Click to edit Master title style</a:t>
            </a:r>
            <a:endParaRPr lang="en-GB"/>
          </a:p>
        </p:txBody>
      </p:sp>
      <p:sp>
        <p:nvSpPr>
          <p:cNvPr id="21" name="Text Placeholder 10">
            <a:extLst>
              <a:ext uri="{FF2B5EF4-FFF2-40B4-BE49-F238E27FC236}">
                <a16:creationId xmlns:a16="http://schemas.microsoft.com/office/drawing/2014/main" xmlns="" id="{BD674DDD-BACE-4633-A51D-B34FB33EEC8B}"/>
              </a:ext>
            </a:extLst>
          </p:cNvPr>
          <p:cNvSpPr>
            <a:spLocks noGrp="1"/>
          </p:cNvSpPr>
          <p:nvPr>
            <p:ph type="body" sz="quarter" idx="32"/>
          </p:nvPr>
        </p:nvSpPr>
        <p:spPr>
          <a:xfrm>
            <a:off x="1336674" y="1416001"/>
            <a:ext cx="1687514"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180000" indent="-180000">
              <a:spcBef>
                <a:spcPts val="0"/>
              </a:spcBef>
              <a:spcAft>
                <a:spcPts val="200"/>
              </a:spcAft>
              <a:buFont typeface="Arial" panose="020B0604020202020204" pitchFamily="34" charset="0"/>
              <a:buChar char="•"/>
              <a:defRPr sz="900">
                <a:solidFill>
                  <a:schemeClr val="accent1"/>
                </a:solidFill>
              </a:defRPr>
            </a:lvl4pPr>
            <a:lvl5pPr marL="360000" indent="-180000">
              <a:spcBef>
                <a:spcPts val="0"/>
              </a:spcBef>
              <a:spcAft>
                <a:spcPts val="200"/>
              </a:spcAft>
              <a:defRPr sz="9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Text Placeholder 3">
            <a:extLst>
              <a:ext uri="{FF2B5EF4-FFF2-40B4-BE49-F238E27FC236}">
                <a16:creationId xmlns:a16="http://schemas.microsoft.com/office/drawing/2014/main" xmlns="" id="{653E0A5E-AD07-47E3-9143-3A7259FD6E68}"/>
              </a:ext>
            </a:extLst>
          </p:cNvPr>
          <p:cNvSpPr>
            <a:spLocks noGrp="1"/>
          </p:cNvSpPr>
          <p:nvPr>
            <p:ph type="body" sz="quarter" idx="19"/>
          </p:nvPr>
        </p:nvSpPr>
        <p:spPr>
          <a:xfrm>
            <a:off x="3284313" y="2653993"/>
            <a:ext cx="2592000" cy="1261884"/>
          </a:xfrm>
        </p:spPr>
        <p:txBody>
          <a:bodyPr wrap="square">
            <a:spAutoFit/>
          </a:bodyPr>
          <a:lstStyle>
            <a:lvl1pPr>
              <a:spcAft>
                <a:spcPts val="600"/>
              </a:spcAft>
              <a:defRPr sz="1400"/>
            </a:lvl1pPr>
            <a:lvl2pPr>
              <a:spcAft>
                <a:spcPts val="600"/>
              </a:spcAft>
              <a:defRPr sz="1200"/>
            </a:lvl2pPr>
            <a:lvl3pPr>
              <a:spcAft>
                <a:spcPts val="600"/>
              </a:spcAft>
              <a:defRPr sz="1200"/>
            </a:lvl3pPr>
            <a:lvl4pPr>
              <a:spcAft>
                <a:spcPts val="600"/>
              </a:spcAft>
              <a:defRPr sz="1200"/>
            </a:lvl4pPr>
            <a:lvl5pPr>
              <a:spcAft>
                <a:spcPts val="600"/>
              </a:spcAf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3">
            <a:extLst>
              <a:ext uri="{FF2B5EF4-FFF2-40B4-BE49-F238E27FC236}">
                <a16:creationId xmlns:a16="http://schemas.microsoft.com/office/drawing/2014/main" xmlns="" id="{2A179D61-76EB-4C0B-B96F-B08412AECC85}"/>
              </a:ext>
            </a:extLst>
          </p:cNvPr>
          <p:cNvSpPr>
            <a:spLocks noGrp="1"/>
          </p:cNvSpPr>
          <p:nvPr>
            <p:ph type="body" sz="quarter" idx="20"/>
          </p:nvPr>
        </p:nvSpPr>
        <p:spPr>
          <a:xfrm>
            <a:off x="6128513" y="2653993"/>
            <a:ext cx="2592000" cy="1261884"/>
          </a:xfrm>
        </p:spPr>
        <p:txBody>
          <a:bodyPr wrap="square">
            <a:spAutoFit/>
          </a:bodyPr>
          <a:lstStyle>
            <a:lvl1pPr>
              <a:spcAft>
                <a:spcPts val="600"/>
              </a:spcAft>
              <a:defRPr sz="1400"/>
            </a:lvl1pPr>
            <a:lvl2pPr>
              <a:spcAft>
                <a:spcPts val="600"/>
              </a:spcAft>
              <a:defRPr sz="1200"/>
            </a:lvl2pPr>
            <a:lvl3pPr>
              <a:spcAft>
                <a:spcPts val="600"/>
              </a:spcAft>
              <a:defRPr sz="1200"/>
            </a:lvl3pPr>
            <a:lvl4pPr>
              <a:spcAft>
                <a:spcPts val="600"/>
              </a:spcAft>
              <a:defRPr sz="1200"/>
            </a:lvl4pPr>
            <a:lvl5pPr>
              <a:spcAft>
                <a:spcPts val="600"/>
              </a:spcAf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3">
            <a:extLst>
              <a:ext uri="{FF2B5EF4-FFF2-40B4-BE49-F238E27FC236}">
                <a16:creationId xmlns:a16="http://schemas.microsoft.com/office/drawing/2014/main" xmlns="" id="{01FE71AD-7A69-46C3-815E-F0338C68109A}"/>
              </a:ext>
            </a:extLst>
          </p:cNvPr>
          <p:cNvSpPr>
            <a:spLocks noGrp="1"/>
          </p:cNvSpPr>
          <p:nvPr>
            <p:ph type="body" sz="quarter" idx="16"/>
          </p:nvPr>
        </p:nvSpPr>
        <p:spPr>
          <a:xfrm>
            <a:off x="432000" y="2653993"/>
            <a:ext cx="2592000" cy="1261884"/>
          </a:xfrm>
        </p:spPr>
        <p:txBody>
          <a:bodyPr wrap="square">
            <a:spAutoFit/>
          </a:bodyPr>
          <a:lstStyle>
            <a:lvl1pPr>
              <a:spcAft>
                <a:spcPts val="600"/>
              </a:spcAft>
              <a:defRPr sz="1400"/>
            </a:lvl1pPr>
            <a:lvl2pPr>
              <a:spcAft>
                <a:spcPts val="600"/>
              </a:spcAft>
              <a:defRPr sz="1200"/>
            </a:lvl2pPr>
            <a:lvl3pPr>
              <a:spcAft>
                <a:spcPts val="600"/>
              </a:spcAft>
              <a:defRPr sz="1200"/>
            </a:lvl3pPr>
            <a:lvl4pPr>
              <a:spcAft>
                <a:spcPts val="600"/>
              </a:spcAft>
              <a:defRPr sz="1200"/>
            </a:lvl4pPr>
            <a:lvl5pPr>
              <a:spcAft>
                <a:spcPts val="600"/>
              </a:spcAf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Picture Placeholder 4">
            <a:extLst>
              <a:ext uri="{FF2B5EF4-FFF2-40B4-BE49-F238E27FC236}">
                <a16:creationId xmlns:a16="http://schemas.microsoft.com/office/drawing/2014/main" xmlns="" id="{3A7CD173-48CA-458C-9413-93055C6DD7BE}"/>
              </a:ext>
            </a:extLst>
          </p:cNvPr>
          <p:cNvSpPr>
            <a:spLocks noGrp="1"/>
          </p:cNvSpPr>
          <p:nvPr>
            <p:ph type="pic" sz="quarter" idx="33"/>
          </p:nvPr>
        </p:nvSpPr>
        <p:spPr>
          <a:xfrm>
            <a:off x="3284913" y="1416000"/>
            <a:ext cx="775801" cy="969752"/>
          </a:xfrm>
          <a:solidFill>
            <a:schemeClr val="bg1">
              <a:lumMod val="95000"/>
            </a:schemeClr>
          </a:solidFill>
        </p:spPr>
        <p:txBody>
          <a:bodyPr>
            <a:noAutofit/>
          </a:bodyPr>
          <a:lstStyle>
            <a:lvl1pPr>
              <a:defRPr sz="1171" b="0">
                <a:solidFill>
                  <a:schemeClr val="tx1"/>
                </a:solidFill>
              </a:defRPr>
            </a:lvl1pPr>
          </a:lstStyle>
          <a:p>
            <a:r>
              <a:rPr lang="en-US" noProof="0"/>
              <a:t>Click icon to add picture</a:t>
            </a:r>
            <a:endParaRPr lang="en-GB" noProof="0" dirty="0"/>
          </a:p>
        </p:txBody>
      </p:sp>
      <p:sp>
        <p:nvSpPr>
          <p:cNvPr id="25" name="Text Placeholder 10">
            <a:extLst>
              <a:ext uri="{FF2B5EF4-FFF2-40B4-BE49-F238E27FC236}">
                <a16:creationId xmlns:a16="http://schemas.microsoft.com/office/drawing/2014/main" xmlns="" id="{02BE2F95-7894-412C-B919-222366E001E9}"/>
              </a:ext>
            </a:extLst>
          </p:cNvPr>
          <p:cNvSpPr>
            <a:spLocks noGrp="1"/>
          </p:cNvSpPr>
          <p:nvPr>
            <p:ph type="body" sz="quarter" idx="34"/>
          </p:nvPr>
        </p:nvSpPr>
        <p:spPr>
          <a:xfrm>
            <a:off x="4181474" y="1416001"/>
            <a:ext cx="1687514"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5" name="Picture Placeholder 4">
            <a:extLst>
              <a:ext uri="{FF2B5EF4-FFF2-40B4-BE49-F238E27FC236}">
                <a16:creationId xmlns:a16="http://schemas.microsoft.com/office/drawing/2014/main" xmlns="" id="{8D19424F-8E75-423E-81DA-8283751A6B54}"/>
              </a:ext>
            </a:extLst>
          </p:cNvPr>
          <p:cNvSpPr>
            <a:spLocks noGrp="1"/>
          </p:cNvSpPr>
          <p:nvPr>
            <p:ph type="pic" sz="quarter" idx="35"/>
          </p:nvPr>
        </p:nvSpPr>
        <p:spPr>
          <a:xfrm>
            <a:off x="6128125" y="1416000"/>
            <a:ext cx="775801" cy="969752"/>
          </a:xfrm>
          <a:solidFill>
            <a:schemeClr val="bg1">
              <a:lumMod val="95000"/>
            </a:schemeClr>
          </a:solidFill>
        </p:spPr>
        <p:txBody>
          <a:bodyPr>
            <a:noAutofit/>
          </a:bodyPr>
          <a:lstStyle>
            <a:lvl1pPr>
              <a:defRPr sz="1171" b="0">
                <a:solidFill>
                  <a:schemeClr val="tx1"/>
                </a:solidFill>
              </a:defRPr>
            </a:lvl1pPr>
          </a:lstStyle>
          <a:p>
            <a:r>
              <a:rPr lang="en-US" noProof="0"/>
              <a:t>Click icon to add picture</a:t>
            </a:r>
            <a:endParaRPr lang="en-GB" noProof="0" dirty="0"/>
          </a:p>
        </p:txBody>
      </p:sp>
      <p:sp>
        <p:nvSpPr>
          <p:cNvPr id="36" name="Text Placeholder 10">
            <a:extLst>
              <a:ext uri="{FF2B5EF4-FFF2-40B4-BE49-F238E27FC236}">
                <a16:creationId xmlns:a16="http://schemas.microsoft.com/office/drawing/2014/main" xmlns="" id="{A48D948E-3E7D-4DEC-BF0A-6DFC99438F12}"/>
              </a:ext>
            </a:extLst>
          </p:cNvPr>
          <p:cNvSpPr>
            <a:spLocks noGrp="1"/>
          </p:cNvSpPr>
          <p:nvPr>
            <p:ph type="body" sz="quarter" idx="36"/>
          </p:nvPr>
        </p:nvSpPr>
        <p:spPr>
          <a:xfrm>
            <a:off x="7024686" y="1416001"/>
            <a:ext cx="1687514" cy="856645"/>
          </a:xfrm>
        </p:spPr>
        <p:txBody>
          <a:bodyPr/>
          <a:lstStyle>
            <a:lvl1pPr>
              <a:spcBef>
                <a:spcPts val="0"/>
              </a:spcBef>
              <a:spcAft>
                <a:spcPts val="200"/>
              </a:spcAft>
              <a:defRPr sz="1100"/>
            </a:lvl1pPr>
            <a:lvl2pPr>
              <a:spcBef>
                <a:spcPts val="0"/>
              </a:spcBef>
              <a:spcAft>
                <a:spcPts val="200"/>
              </a:spcAft>
              <a:defRPr sz="1100">
                <a:solidFill>
                  <a:schemeClr val="accent1"/>
                </a:solidFill>
              </a:defRPr>
            </a:lvl2pPr>
            <a:lvl3pPr marL="0" indent="0">
              <a:spcBef>
                <a:spcPts val="0"/>
              </a:spcBef>
              <a:spcAft>
                <a:spcPts val="200"/>
              </a:spcAft>
              <a:buFontTx/>
              <a:buNone/>
              <a:defRPr sz="900">
                <a:solidFill>
                  <a:schemeClr val="accent1"/>
                </a:solidFill>
              </a:defRPr>
            </a:lvl3pPr>
            <a:lvl4pPr marL="213690" indent="-209974">
              <a:spcBef>
                <a:spcPts val="0"/>
              </a:spcBef>
              <a:spcAft>
                <a:spcPts val="200"/>
              </a:spcAft>
              <a:buFont typeface="Arial" panose="020B0604020202020204" pitchFamily="34" charset="0"/>
              <a:buChar char="•"/>
              <a:defRPr sz="900">
                <a:solidFill>
                  <a:schemeClr val="accent1"/>
                </a:solidFill>
              </a:defRPr>
            </a:lvl4pPr>
            <a:lvl5pPr marL="419946" indent="-209974">
              <a:spcBef>
                <a:spcPts val="0"/>
              </a:spcBef>
              <a:spcAft>
                <a:spcPts val="200"/>
              </a:spcAft>
              <a:defRPr sz="9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Footer Placeholder 2">
            <a:extLst>
              <a:ext uri="{FF2B5EF4-FFF2-40B4-BE49-F238E27FC236}">
                <a16:creationId xmlns:a16="http://schemas.microsoft.com/office/drawing/2014/main" xmlns="" id="{6C913F4E-F394-47C2-91DD-6624C346A136}"/>
              </a:ext>
            </a:extLst>
          </p:cNvPr>
          <p:cNvSpPr>
            <a:spLocks noGrp="1"/>
          </p:cNvSpPr>
          <p:nvPr>
            <p:ph type="ftr" sz="quarter" idx="37"/>
          </p:nvPr>
        </p:nvSpPr>
        <p:spPr/>
        <p:txBody>
          <a:bodyPr/>
          <a:lstStyle/>
          <a:p>
            <a:pPr>
              <a:tabLst>
                <a:tab pos="989013" algn="l"/>
              </a:tabLst>
            </a:pPr>
            <a:r>
              <a:rPr lang="fr-FR" dirty="0"/>
              <a:t>| [Insert document title] | [Insert date]</a:t>
            </a:r>
          </a:p>
        </p:txBody>
      </p:sp>
      <p:grpSp>
        <p:nvGrpSpPr>
          <p:cNvPr id="33" name="Group 32">
            <a:extLst>
              <a:ext uri="{FF2B5EF4-FFF2-40B4-BE49-F238E27FC236}">
                <a16:creationId xmlns:a16="http://schemas.microsoft.com/office/drawing/2014/main" xmlns="" id="{812ED8A9-7C55-4D5C-8C4D-ADD36289D583}"/>
              </a:ext>
            </a:extLst>
          </p:cNvPr>
          <p:cNvGrpSpPr/>
          <p:nvPr userDrawn="1"/>
        </p:nvGrpSpPr>
        <p:grpSpPr>
          <a:xfrm>
            <a:off x="9206425" y="0"/>
            <a:ext cx="2029736" cy="2104028"/>
            <a:chOff x="3528102" y="847657"/>
            <a:chExt cx="2029736" cy="2104028"/>
          </a:xfrm>
        </p:grpSpPr>
        <p:sp>
          <p:nvSpPr>
            <p:cNvPr id="34" name="Guidance note">
              <a:extLst>
                <a:ext uri="{FF2B5EF4-FFF2-40B4-BE49-F238E27FC236}">
                  <a16:creationId xmlns:a16="http://schemas.microsoft.com/office/drawing/2014/main" xmlns="" id="{88F308B2-5138-488B-9DF0-6222D2B1EBF2}"/>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37" name="Group 36">
              <a:extLst>
                <a:ext uri="{FF2B5EF4-FFF2-40B4-BE49-F238E27FC236}">
                  <a16:creationId xmlns:a16="http://schemas.microsoft.com/office/drawing/2014/main" xmlns="" id="{24828D23-8D27-4AD4-8454-C21588B3F999}"/>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38" name="Picture 3">
                <a:extLst>
                  <a:ext uri="{FF2B5EF4-FFF2-40B4-BE49-F238E27FC236}">
                    <a16:creationId xmlns:a16="http://schemas.microsoft.com/office/drawing/2014/main" xmlns="" id="{9E1C3813-1B97-42C2-823C-33E2468D5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9" name="Rounded Rectangle 20">
                <a:extLst>
                  <a:ext uri="{FF2B5EF4-FFF2-40B4-BE49-F238E27FC236}">
                    <a16:creationId xmlns:a16="http://schemas.microsoft.com/office/drawing/2014/main" xmlns="" id="{5C7ECFC6-D055-4DB0-B3B2-906FE7EEE072}"/>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40" name="Round Diagonal Corner Rectangle 4">
            <a:extLst>
              <a:ext uri="{FF2B5EF4-FFF2-40B4-BE49-F238E27FC236}">
                <a16:creationId xmlns:a16="http://schemas.microsoft.com/office/drawing/2014/main" xmlns="" id="{A02ACD87-B31D-48B0-9BC7-382CA3AFDFD9}"/>
              </a:ext>
            </a:extLst>
          </p:cNvPr>
          <p:cNvSpPr/>
          <p:nvPr userDrawn="1"/>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9120981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xmlns=""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xmlns=""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xmlns=""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xmlns=""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4" name="Title 3">
            <a:extLst>
              <a:ext uri="{FF2B5EF4-FFF2-40B4-BE49-F238E27FC236}">
                <a16:creationId xmlns:a16="http://schemas.microsoft.com/office/drawing/2014/main" xmlns="" id="{F2A5F86E-6E6F-45E1-A5F2-EB10374201F5}"/>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dirty="0"/>
          </a:p>
        </p:txBody>
      </p:sp>
      <p:grpSp>
        <p:nvGrpSpPr>
          <p:cNvPr id="35" name="Group 34">
            <a:extLst/>
          </p:cNvPr>
          <p:cNvGrpSpPr/>
          <p:nvPr userDrawn="1"/>
        </p:nvGrpSpPr>
        <p:grpSpPr>
          <a:xfrm>
            <a:off x="426571" y="6133625"/>
            <a:ext cx="1905000" cy="401519"/>
            <a:chOff x="2910342" y="325575"/>
            <a:chExt cx="5928968" cy="1249653"/>
          </a:xfrm>
        </p:grpSpPr>
        <p:sp>
          <p:nvSpPr>
            <p:cNvPr id="36" name="Freeform: Shape 35">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8" name="Freeform: Shape 37">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9" name="Freeform: Shape 38">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2" name="Freeform: Shape 41">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3" name="Freeform: Shape 42">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4" name="Freeform: Shape 43">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6" name="Freeform: Shape 45">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7" name="Freeform: Shape 46">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48" name="Freeform: Shape 47">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49" name="Freeform: Shape 48">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0" name="Freeform: Shape 49">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51" name="Freeform: Shape 5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2" name="Freeform: Shape 51">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3" name="Freeform: Shape 52">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54" name="Freeform: Shape 5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5" name="Freeform: Shape 54">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6" name="Freeform: Shape 55">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57" name="Freeform: Shape 56">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8" name="Freeform: Shape 57">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
        <p:nvSpPr>
          <p:cNvPr id="28" name="Round Diagonal Corner Rectangle 4">
            <a:extLst>
              <a:ext uri="{FF2B5EF4-FFF2-40B4-BE49-F238E27FC236}">
                <a16:creationId xmlns:a16="http://schemas.microsoft.com/office/drawing/2014/main" xmlns="" id="{1586E4B4-C3F2-47FA-A1C5-5090AA07DFEA}"/>
              </a:ext>
            </a:extLst>
          </p:cNvPr>
          <p:cNvSpPr/>
          <p:nvPr userDrawn="1"/>
        </p:nvSpPr>
        <p:spPr>
          <a:xfrm>
            <a:off x="9206425" y="0"/>
            <a:ext cx="2030635" cy="325519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There are 3 options for covers and 2 for divider pages. Please delete any options you aren’t using.</a:t>
            </a:r>
          </a:p>
        </p:txBody>
      </p:sp>
    </p:spTree>
    <p:extLst>
      <p:ext uri="{BB962C8B-B14F-4D97-AF65-F5344CB8AC3E}">
        <p14:creationId xmlns:p14="http://schemas.microsoft.com/office/powerpoint/2010/main" val="2101135472"/>
      </p:ext>
    </p:extLst>
  </p:cSld>
  <p:clrMapOvr>
    <a:masterClrMapping/>
  </p:clrMapOvr>
  <p:transition>
    <p:fade/>
  </p:transition>
  <p:extLst mod="1">
    <p:ext uri="{DCECCB84-F9BA-43D5-87BE-67443E8EF086}">
      <p15:sldGuideLst xmlns:p15="http://schemas.microsoft.com/office/powerpoint/2012/main" xmlns="">
        <p15:guide id="1" orient="horz" pos="162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xmlns=""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xmlns=""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xmlns=""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xmlns=""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xmlns="" id="{1D9830BC-D2EF-4C82-9C84-9290ADDEF629}"/>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dirty="0"/>
          </a:p>
        </p:txBody>
      </p:sp>
      <p:grpSp>
        <p:nvGrpSpPr>
          <p:cNvPr id="38" name="Group 37">
            <a:extLst/>
          </p:cNvPr>
          <p:cNvGrpSpPr/>
          <p:nvPr userDrawn="1"/>
        </p:nvGrpSpPr>
        <p:grpSpPr>
          <a:xfrm>
            <a:off x="426571" y="6133625"/>
            <a:ext cx="1905000" cy="401519"/>
            <a:chOff x="2910342" y="325575"/>
            <a:chExt cx="5928968" cy="1249653"/>
          </a:xfrm>
        </p:grpSpPr>
        <p:sp>
          <p:nvSpPr>
            <p:cNvPr id="39" name="Freeform: Shape 3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42" name="Freeform: Shape 41">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43" name="Freeform: Shape 42">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4" name="Freeform: Shape 43">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5" name="Freeform: Shape 44">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6" name="Freeform: Shape 45">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7" name="Freeform: Shape 46">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9" name="Freeform: Shape 48">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50" name="Freeform: Shape 49">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1" name="Freeform: Shape 50">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2" name="Freeform: Shape 51">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53" name="Freeform: Shape 52">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4" name="Freeform: Shape 53">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5" name="Freeform: Shape 54">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56" name="Freeform: Shape 55">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7" name="Freeform: Shape 56">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8" name="Freeform: Shape 57">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30" name="Graphic 29">
            <a:extLst>
              <a:ext uri="{FF2B5EF4-FFF2-40B4-BE49-F238E27FC236}">
                <a16:creationId xmlns:a16="http://schemas.microsoft.com/office/drawing/2014/main" xmlns="" id="{8FC637FA-B805-44DF-B633-71443FECF1C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174" y="303494"/>
            <a:ext cx="1969293" cy="582935"/>
          </a:xfrm>
          <a:prstGeom prst="rect">
            <a:avLst/>
          </a:prstGeom>
        </p:spPr>
      </p:pic>
      <p:sp>
        <p:nvSpPr>
          <p:cNvPr id="29" name="Round Diagonal Corner Rectangle 4">
            <a:extLst>
              <a:ext uri="{FF2B5EF4-FFF2-40B4-BE49-F238E27FC236}">
                <a16:creationId xmlns:a16="http://schemas.microsoft.com/office/drawing/2014/main" xmlns="" id="{CEC8B8EF-BA1E-473C-9371-5D822E3B1243}"/>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977672663"/>
      </p:ext>
    </p:extLst>
  </p:cSld>
  <p:clrMapOvr>
    <a:masterClrMapping/>
  </p:clrMapOvr>
  <p:transition>
    <p:fade/>
  </p:transition>
  <p:extLst mod="1">
    <p:ext uri="{DCECCB84-F9BA-43D5-87BE-67443E8EF086}">
      <p15:sldGuideLst xmlns:p15="http://schemas.microsoft.com/office/powerpoint/2012/main" xmlns="">
        <p15:guide id="1" orient="horz" pos="162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xmlns=""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xmlns=""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xmlns=""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xmlns=""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xmlns="" id="{549568EC-7896-49C6-B633-53DD6583724E}"/>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dirty="0"/>
          </a:p>
        </p:txBody>
      </p:sp>
      <p:grpSp>
        <p:nvGrpSpPr>
          <p:cNvPr id="36" name="Group 35">
            <a:extLst/>
          </p:cNvPr>
          <p:cNvGrpSpPr/>
          <p:nvPr userDrawn="1"/>
        </p:nvGrpSpPr>
        <p:grpSpPr>
          <a:xfrm>
            <a:off x="426571" y="6133625"/>
            <a:ext cx="1905000" cy="401519"/>
            <a:chOff x="2910342" y="325575"/>
            <a:chExt cx="5928968" cy="1249653"/>
          </a:xfrm>
        </p:grpSpPr>
        <p:sp>
          <p:nvSpPr>
            <p:cNvPr id="38" name="Freeform: Shape 37">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9" name="Freeform: Shape 38">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42" name="Freeform: Shape 41">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4" name="Freeform: Shape 43">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5" name="Freeform: Shape 44">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6" name="Freeform: Shape 45">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8" name="Freeform: Shape 47">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9" name="Freeform: Shape 48">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50" name="Freeform: Shape 49">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1" name="Freeform: Shape 50">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2" name="Freeform: Shape 51">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53" name="Freeform: Shape 52">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4" name="Freeform: Shape 53">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5" name="Freeform: Shape 54">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56" name="Freeform: Shape 55">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7" name="Freeform: Shape 56">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8" name="Freeform: Shape 57">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62" name="Graphic 61">
            <a:extLst>
              <a:ext uri="{FF2B5EF4-FFF2-40B4-BE49-F238E27FC236}">
                <a16:creationId xmlns:a16="http://schemas.microsoft.com/office/drawing/2014/main" xmlns="" id="{C72F7E97-1443-4A2B-A03E-9D78C5DD4BB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174" y="303494"/>
            <a:ext cx="1969293" cy="582935"/>
          </a:xfrm>
          <a:prstGeom prst="rect">
            <a:avLst/>
          </a:prstGeom>
        </p:spPr>
      </p:pic>
      <p:sp>
        <p:nvSpPr>
          <p:cNvPr id="29" name="Round Diagonal Corner Rectangle 4">
            <a:extLst>
              <a:ext uri="{FF2B5EF4-FFF2-40B4-BE49-F238E27FC236}">
                <a16:creationId xmlns:a16="http://schemas.microsoft.com/office/drawing/2014/main" xmlns="" id="{87F5CE5A-52B7-48EE-90F8-13ED9583F3B7}"/>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4183497492"/>
      </p:ext>
    </p:extLst>
  </p:cSld>
  <p:clrMapOvr>
    <a:masterClrMapping/>
  </p:clrMapOvr>
  <p:transition>
    <p:fade/>
  </p:transition>
  <p:extLst mod="1">
    <p:ext uri="{DCECCB84-F9BA-43D5-87BE-67443E8EF086}">
      <p15:sldGuideLst xmlns:p15="http://schemas.microsoft.com/office/powerpoint/2012/main" xmlns="">
        <p15:guide id="1" orient="horz" pos="16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C01791-CE84-48E9-9146-A305D8D85492}" type="slidenum">
              <a:rPr lang="en-US"/>
              <a:pPr/>
              <a:t>‹#›</a:t>
            </a:fld>
            <a:endParaRPr lang="en-US"/>
          </a:p>
        </p:txBody>
      </p:sp>
    </p:spTree>
    <p:extLst>
      <p:ext uri="{BB962C8B-B14F-4D97-AF65-F5344CB8AC3E}">
        <p14:creationId xmlns:p14="http://schemas.microsoft.com/office/powerpoint/2010/main" val="38987462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over - Gas System Operato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xmlns=""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xmlns=""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xmlns=""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xmlns=""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xmlns="" id="{1D9830BC-D2EF-4C82-9C84-9290ADDEF629}"/>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dirty="0"/>
          </a:p>
        </p:txBody>
      </p:sp>
      <p:grpSp>
        <p:nvGrpSpPr>
          <p:cNvPr id="38" name="Group 37">
            <a:extLst/>
          </p:cNvPr>
          <p:cNvGrpSpPr/>
          <p:nvPr userDrawn="1"/>
        </p:nvGrpSpPr>
        <p:grpSpPr>
          <a:xfrm>
            <a:off x="426571" y="6133625"/>
            <a:ext cx="1905000" cy="401519"/>
            <a:chOff x="2910342" y="325575"/>
            <a:chExt cx="5928968" cy="1249653"/>
          </a:xfrm>
        </p:grpSpPr>
        <p:sp>
          <p:nvSpPr>
            <p:cNvPr id="39" name="Freeform: Shape 3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42" name="Freeform: Shape 41">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43" name="Freeform: Shape 42">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4" name="Freeform: Shape 43">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5" name="Freeform: Shape 44">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6" name="Freeform: Shape 45">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7" name="Freeform: Shape 46">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9" name="Freeform: Shape 48">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50" name="Freeform: Shape 49">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1" name="Freeform: Shape 50">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2" name="Freeform: Shape 51">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53" name="Freeform: Shape 52">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4" name="Freeform: Shape 53">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5" name="Freeform: Shape 54">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56" name="Freeform: Shape 55">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7" name="Freeform: Shape 56">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8" name="Freeform: Shape 57">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
        <p:nvSpPr>
          <p:cNvPr id="29" name="Round Diagonal Corner Rectangle 4">
            <a:extLst>
              <a:ext uri="{FF2B5EF4-FFF2-40B4-BE49-F238E27FC236}">
                <a16:creationId xmlns:a16="http://schemas.microsoft.com/office/drawing/2014/main" xmlns="" id="{CEC8B8EF-BA1E-473C-9371-5D822E3B1243}"/>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2" name="Picture 31"/>
          <p:cNvPicPr>
            <a:picLocks noChangeAspect="1"/>
          </p:cNvPicPr>
          <p:nvPr userDrawn="1"/>
        </p:nvPicPr>
        <p:blipFill>
          <a:blip r:embed="rId2"/>
          <a:stretch>
            <a:fillRect/>
          </a:stretch>
        </p:blipFill>
        <p:spPr>
          <a:xfrm>
            <a:off x="-2378" y="357188"/>
            <a:ext cx="1763750" cy="522000"/>
          </a:xfrm>
          <a:prstGeom prst="rect">
            <a:avLst/>
          </a:prstGeom>
        </p:spPr>
      </p:pic>
    </p:spTree>
    <p:extLst>
      <p:ext uri="{BB962C8B-B14F-4D97-AF65-F5344CB8AC3E}">
        <p14:creationId xmlns:p14="http://schemas.microsoft.com/office/powerpoint/2010/main" val="1544212068"/>
      </p:ext>
    </p:extLst>
  </p:cSld>
  <p:clrMapOvr>
    <a:masterClrMapping/>
  </p:clrMapOvr>
  <p:transition>
    <p:fade/>
  </p:transition>
  <p:extLst mod="1">
    <p:ext uri="{DCECCB84-F9BA-43D5-87BE-67443E8EF086}">
      <p15:sldGuideLst xmlns:p15="http://schemas.microsoft.com/office/powerpoint/2012/main" xmlns="">
        <p15:guide id="1" orient="horz" pos="162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xmlns="" id="{FF50055F-31FC-4AB6-89E2-4D2F6BB14247}"/>
              </a:ext>
            </a:extLst>
          </p:cNvPr>
          <p:cNvSpPr>
            <a:spLocks noGrp="1"/>
          </p:cNvSpPr>
          <p:nvPr>
            <p:ph type="body" sz="quarter" idx="10" hasCustomPrompt="1"/>
          </p:nvPr>
        </p:nvSpPr>
        <p:spPr>
          <a:xfrm>
            <a:off x="440113" y="2571750"/>
            <a:ext cx="3923922" cy="553998"/>
          </a:xfrm>
        </p:spPr>
        <p:txBody>
          <a:bodyPr/>
          <a:lstStyle>
            <a:lvl1pPr>
              <a:spcAft>
                <a:spcPts val="0"/>
              </a:spcAft>
              <a:defRPr sz="1800">
                <a:solidFill>
                  <a:schemeClr val="bg1"/>
                </a:solidFill>
              </a:defRPr>
            </a:lvl1pPr>
            <a:lvl2pPr>
              <a:defRPr sz="1800">
                <a:solidFill>
                  <a:schemeClr val="bg1"/>
                </a:solidFill>
              </a:defRPr>
            </a:lvl2pPr>
          </a:lstStyle>
          <a:p>
            <a:pPr lvl="0"/>
            <a:r>
              <a:rPr lang="en-US" dirty="0"/>
              <a:t>Name</a:t>
            </a:r>
          </a:p>
          <a:p>
            <a:pPr lvl="1"/>
            <a:r>
              <a:rPr lang="en-US" dirty="0"/>
              <a:t>Date</a:t>
            </a:r>
            <a:endParaRPr lang="en-GB" dirty="0"/>
          </a:p>
        </p:txBody>
      </p:sp>
      <p:sp>
        <p:nvSpPr>
          <p:cNvPr id="40" name="Picture Placeholder 39">
            <a:extLst>
              <a:ext uri="{FF2B5EF4-FFF2-40B4-BE49-F238E27FC236}">
                <a16:creationId xmlns:a16="http://schemas.microsoft.com/office/drawing/2014/main" xmlns="" id="{4CE6A32C-CD06-49C3-AFB5-EFD7B362214F}"/>
              </a:ext>
            </a:extLst>
          </p:cNvPr>
          <p:cNvSpPr>
            <a:spLocks noGrp="1" noChangeAspect="1"/>
          </p:cNvSpPr>
          <p:nvPr>
            <p:ph type="pic" sz="quarter" idx="11" hasCustomPrompt="1"/>
          </p:nvPr>
        </p:nvSpPr>
        <p:spPr bwMode="gray">
          <a:xfrm>
            <a:off x="5156532" y="0"/>
            <a:ext cx="3987469"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dirty="0"/>
              <a:t> </a:t>
            </a:r>
            <a:endParaRPr lang="en-GB" dirty="0"/>
          </a:p>
        </p:txBody>
      </p:sp>
      <p:sp>
        <p:nvSpPr>
          <p:cNvPr id="41" name="Picture Placeholder 40">
            <a:extLst>
              <a:ext uri="{FF2B5EF4-FFF2-40B4-BE49-F238E27FC236}">
                <a16:creationId xmlns:a16="http://schemas.microsoft.com/office/drawing/2014/main" xmlns="" id="{A6BE9F3D-7630-4ED0-8A55-EF85C1A0D8F4}"/>
              </a:ext>
            </a:extLst>
          </p:cNvPr>
          <p:cNvSpPr>
            <a:spLocks noGrp="1" noChangeAspect="1"/>
          </p:cNvSpPr>
          <p:nvPr>
            <p:ph type="pic" sz="quarter" idx="12" hasCustomPrompt="1"/>
          </p:nvPr>
        </p:nvSpPr>
        <p:spPr bwMode="gray">
          <a:xfrm>
            <a:off x="3003654" y="3530261"/>
            <a:ext cx="6140346"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dirty="0"/>
              <a:t> </a:t>
            </a:r>
            <a:endParaRPr lang="en-GB" dirty="0"/>
          </a:p>
        </p:txBody>
      </p:sp>
      <p:sp>
        <p:nvSpPr>
          <p:cNvPr id="37" name="Picture Placeholder 12">
            <a:extLst>
              <a:ext uri="{FF2B5EF4-FFF2-40B4-BE49-F238E27FC236}">
                <a16:creationId xmlns:a16="http://schemas.microsoft.com/office/drawing/2014/main" xmlns="" id="{249160C1-B1F7-49FF-8654-DF16DE47AF08}"/>
              </a:ext>
            </a:extLst>
          </p:cNvPr>
          <p:cNvSpPr>
            <a:spLocks noGrp="1" noChangeAspect="1"/>
          </p:cNvSpPr>
          <p:nvPr>
            <p:ph type="pic" sz="quarter" idx="13" hasCustomPrompt="1"/>
          </p:nvPr>
        </p:nvSpPr>
        <p:spPr bwMode="gray">
          <a:xfrm>
            <a:off x="6438695" y="2452280"/>
            <a:ext cx="1947600" cy="1947600"/>
          </a:xfrm>
          <a:prstGeom prst="flowChartDecision">
            <a:avLst/>
          </a:prstGeom>
          <a:solidFill>
            <a:schemeClr val="bg1"/>
          </a:solidFill>
        </p:spPr>
        <p:txBody>
          <a:bodyPr>
            <a:noAutofit/>
          </a:bodyPr>
          <a:lstStyle>
            <a:lvl1pPr>
              <a:defRPr sz="1400"/>
            </a:lvl1pPr>
          </a:lstStyle>
          <a:p>
            <a:r>
              <a:rPr lang="en-US" dirty="0"/>
              <a:t> </a:t>
            </a:r>
            <a:endParaRPr lang="en-GB" dirty="0"/>
          </a:p>
        </p:txBody>
      </p:sp>
      <p:sp>
        <p:nvSpPr>
          <p:cNvPr id="35" name="Title 3">
            <a:extLst>
              <a:ext uri="{FF2B5EF4-FFF2-40B4-BE49-F238E27FC236}">
                <a16:creationId xmlns:a16="http://schemas.microsoft.com/office/drawing/2014/main" xmlns="" id="{CA4E558A-A36F-41DB-9D1C-8A9CE926E9F2}"/>
              </a:ext>
            </a:extLst>
          </p:cNvPr>
          <p:cNvSpPr>
            <a:spLocks noGrp="1"/>
          </p:cNvSpPr>
          <p:nvPr>
            <p:ph type="title"/>
          </p:nvPr>
        </p:nvSpPr>
        <p:spPr>
          <a:xfrm>
            <a:off x="440114" y="1417313"/>
            <a:ext cx="3952500" cy="369332"/>
          </a:xfrm>
        </p:spPr>
        <p:txBody>
          <a:bodyPr/>
          <a:lstStyle>
            <a:lvl1pPr>
              <a:lnSpc>
                <a:spcPct val="80000"/>
              </a:lnSpc>
              <a:defRPr sz="3200">
                <a:solidFill>
                  <a:schemeClr val="bg1"/>
                </a:solidFill>
              </a:defRPr>
            </a:lvl1pPr>
          </a:lstStyle>
          <a:p>
            <a:r>
              <a:rPr lang="en-US"/>
              <a:t>Click to edit Master title style</a:t>
            </a:r>
            <a:endParaRPr lang="en-GB" dirty="0"/>
          </a:p>
        </p:txBody>
      </p:sp>
      <p:grpSp>
        <p:nvGrpSpPr>
          <p:cNvPr id="38" name="Group 37">
            <a:extLst/>
          </p:cNvPr>
          <p:cNvGrpSpPr/>
          <p:nvPr userDrawn="1"/>
        </p:nvGrpSpPr>
        <p:grpSpPr>
          <a:xfrm>
            <a:off x="426571" y="6133625"/>
            <a:ext cx="1905000" cy="401519"/>
            <a:chOff x="2910342" y="325575"/>
            <a:chExt cx="5928968" cy="1249653"/>
          </a:xfrm>
        </p:grpSpPr>
        <p:sp>
          <p:nvSpPr>
            <p:cNvPr id="39" name="Freeform: Shape 3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42" name="Freeform: Shape 41">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43" name="Freeform: Shape 42">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4" name="Freeform: Shape 43">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45" name="Freeform: Shape 44">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46" name="Freeform: Shape 45">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7" name="Freeform: Shape 46">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49" name="Freeform: Shape 48">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50" name="Freeform: Shape 49">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1" name="Freeform: Shape 50">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2" name="Freeform: Shape 51">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53" name="Freeform: Shape 52">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4" name="Freeform: Shape 53">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55" name="Freeform: Shape 54">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56" name="Freeform: Shape 55">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7" name="Freeform: Shape 56">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58" name="Freeform: Shape 57">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29" name="Graphic 28">
            <a:extLst>
              <a:ext uri="{FF2B5EF4-FFF2-40B4-BE49-F238E27FC236}">
                <a16:creationId xmlns:a16="http://schemas.microsoft.com/office/drawing/2014/main" xmlns="" id="{059473A8-6883-41A4-A23D-DD1B1D5F503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173" y="303494"/>
            <a:ext cx="1307829" cy="582935"/>
          </a:xfrm>
          <a:prstGeom prst="rect">
            <a:avLst/>
          </a:prstGeom>
        </p:spPr>
      </p:pic>
      <p:sp>
        <p:nvSpPr>
          <p:cNvPr id="30" name="Round Diagonal Corner Rectangle 4">
            <a:extLst>
              <a:ext uri="{FF2B5EF4-FFF2-40B4-BE49-F238E27FC236}">
                <a16:creationId xmlns:a16="http://schemas.microsoft.com/office/drawing/2014/main" xmlns="" id="{57E0544E-0101-471C-ACC7-BD597E5BCFAE}"/>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849675055"/>
      </p:ext>
    </p:extLst>
  </p:cSld>
  <p:clrMapOvr>
    <a:masterClrMapping/>
  </p:clrMapOvr>
  <p:transition>
    <p:fade/>
  </p:transition>
  <p:extLst mod="1">
    <p:ext uri="{DCECCB84-F9BA-43D5-87BE-67443E8EF086}">
      <p15:sldGuideLst xmlns:p15="http://schemas.microsoft.com/office/powerpoint/2012/main" xmlns="">
        <p15:guide id="1" orient="horz" pos="162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7" name="Rectangle 26"/>
          <p:cNvSpPr/>
          <p:nvPr userDrawn="1"/>
        </p:nvSpPr>
        <p:spPr bwMode="auto">
          <a:xfrm>
            <a:off x="0" y="-2"/>
            <a:ext cx="9177556" cy="6917269"/>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err="1">
              <a:solidFill>
                <a:schemeClr val="bg1"/>
              </a:solidFill>
              <a:latin typeface="+mn-lt"/>
              <a:cs typeface="Arial"/>
            </a:endParaRPr>
          </a:p>
        </p:txBody>
      </p:sp>
      <p:sp>
        <p:nvSpPr>
          <p:cNvPr id="3" name="Footer Placeholder 2"/>
          <p:cNvSpPr>
            <a:spLocks noGrp="1"/>
          </p:cNvSpPr>
          <p:nvPr>
            <p:ph type="ftr" sz="quarter" idx="10"/>
          </p:nvPr>
        </p:nvSpPr>
        <p:spPr/>
        <p:txBody>
          <a:bodyPr/>
          <a:lstStyle/>
          <a:p>
            <a:pPr>
              <a:tabLst>
                <a:tab pos="989013" algn="l"/>
              </a:tabLst>
            </a:pPr>
            <a:r>
              <a:rPr lang="fr-FR"/>
              <a:t>| [Insert document title] | [Insert date]</a:t>
            </a:r>
            <a:endParaRPr lang="fr-FR" dirty="0"/>
          </a:p>
        </p:txBody>
      </p:sp>
      <p:sp>
        <p:nvSpPr>
          <p:cNvPr id="4" name="Title 1">
            <a:extLst>
              <a:ext uri="{FF2B5EF4-FFF2-40B4-BE49-F238E27FC236}">
                <a16:creationId xmlns:a16="http://schemas.microsoft.com/office/drawing/2014/main" xmlns="" id="{65406806-C157-486B-910B-A52A24A4AABC}"/>
              </a:ext>
            </a:extLst>
          </p:cNvPr>
          <p:cNvSpPr>
            <a:spLocks noGrp="1"/>
          </p:cNvSpPr>
          <p:nvPr>
            <p:ph type="title"/>
          </p:nvPr>
        </p:nvSpPr>
        <p:spPr>
          <a:xfrm>
            <a:off x="429990" y="1458070"/>
            <a:ext cx="4033839" cy="1157385"/>
          </a:xfrm>
        </p:spPr>
        <p:txBody>
          <a:bodyPr anchor="t" anchorCtr="0"/>
          <a:lstStyle>
            <a:lvl1pPr>
              <a:lnSpc>
                <a:spcPct val="80000"/>
              </a:lnSpc>
              <a:defRPr sz="3200">
                <a:solidFill>
                  <a:schemeClr val="bg1"/>
                </a:solidFill>
              </a:defRPr>
            </a:lvl1pPr>
          </a:lstStyle>
          <a:p>
            <a:r>
              <a:rPr lang="en-US"/>
              <a:t>Click to edit Master title style</a:t>
            </a:r>
            <a:endParaRPr lang="en-GB" dirty="0"/>
          </a:p>
        </p:txBody>
      </p:sp>
      <p:sp>
        <p:nvSpPr>
          <p:cNvPr id="5" name="Text Placeholder 9">
            <a:extLst>
              <a:ext uri="{FF2B5EF4-FFF2-40B4-BE49-F238E27FC236}">
                <a16:creationId xmlns:a16="http://schemas.microsoft.com/office/drawing/2014/main" xmlns="" id="{FF50055F-31FC-4AB6-89E2-4D2F6BB14247}"/>
              </a:ext>
            </a:extLst>
          </p:cNvPr>
          <p:cNvSpPr>
            <a:spLocks noGrp="1"/>
          </p:cNvSpPr>
          <p:nvPr>
            <p:ph type="body" sz="quarter" idx="11" hasCustomPrompt="1"/>
          </p:nvPr>
        </p:nvSpPr>
        <p:spPr>
          <a:xfrm>
            <a:off x="426571" y="3467400"/>
            <a:ext cx="4033839" cy="523220"/>
          </a:xfrm>
        </p:spPr>
        <p:txBody>
          <a:bodyPr/>
          <a:lstStyle>
            <a:lvl1pPr>
              <a:spcAft>
                <a:spcPts val="0"/>
              </a:spcAft>
              <a:defRPr>
                <a:solidFill>
                  <a:schemeClr val="bg1"/>
                </a:solidFill>
              </a:defRPr>
            </a:lvl1pPr>
            <a:lvl2pPr>
              <a:defRPr>
                <a:solidFill>
                  <a:schemeClr val="bg1"/>
                </a:solidFill>
              </a:defRPr>
            </a:lvl2pPr>
          </a:lstStyle>
          <a:p>
            <a:pPr lvl="0"/>
            <a:r>
              <a:rPr lang="en-US" dirty="0"/>
              <a:t>Name</a:t>
            </a:r>
          </a:p>
          <a:p>
            <a:pPr lvl="1"/>
            <a:r>
              <a:rPr lang="en-US" dirty="0"/>
              <a:t>Date</a:t>
            </a:r>
            <a:endParaRPr lang="en-GB" dirty="0"/>
          </a:p>
        </p:txBody>
      </p:sp>
      <p:pic>
        <p:nvPicPr>
          <p:cNvPr id="6" name="Picture 5"/>
          <p:cNvPicPr>
            <a:picLocks noChangeAspect="1"/>
          </p:cNvPicPr>
          <p:nvPr userDrawn="1"/>
        </p:nvPicPr>
        <p:blipFill rotWithShape="1">
          <a:blip r:embed="rId2"/>
          <a:srcRect l="7480" t="27066" r="32612"/>
          <a:stretch/>
        </p:blipFill>
        <p:spPr>
          <a:xfrm rot="16200000" flipV="1">
            <a:off x="4005893" y="893576"/>
            <a:ext cx="6065240" cy="4278086"/>
          </a:xfrm>
          <a:prstGeom prst="rect">
            <a:avLst/>
          </a:prstGeom>
        </p:spPr>
      </p:pic>
      <p:grpSp>
        <p:nvGrpSpPr>
          <p:cNvPr id="7" name="Group 6">
            <a:extLst/>
          </p:cNvPr>
          <p:cNvGrpSpPr/>
          <p:nvPr userDrawn="1"/>
        </p:nvGrpSpPr>
        <p:grpSpPr>
          <a:xfrm>
            <a:off x="426571" y="6133625"/>
            <a:ext cx="1905000" cy="401519"/>
            <a:chOff x="2910342" y="325575"/>
            <a:chExt cx="5928968" cy="1249653"/>
          </a:xfrm>
        </p:grpSpPr>
        <p:sp>
          <p:nvSpPr>
            <p:cNvPr id="8" name="Freeform: Shape 35">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9" name="Freeform: Shape 37">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10" name="Freeform: Shape 38">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11" name="Freeform: Shape 41">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12" name="Freeform: Shape 42">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13" name="Freeform: Shape 43">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14" name="Freeform: Shape 45">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15" name="Freeform: Shape 46">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16" name="Freeform: Shape 47">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17" name="Freeform: Shape 48">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18" name="Freeform: Shape 49">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19" name="Freeform: Shape 5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20" name="Freeform: Shape 51">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21" name="Freeform: Shape 52">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22" name="Freeform: Shape 5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23" name="Freeform: Shape 54">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24" name="Freeform: Shape 55">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25" name="Freeform: Shape 56">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26" name="Freeform: Shape 57">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3195509745"/>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err="1">
              <a:solidFill>
                <a:schemeClr val="bg1"/>
              </a:solidFill>
              <a:latin typeface="+mn-lt"/>
              <a:cs typeface="Arial"/>
            </a:endParaRPr>
          </a:p>
        </p:txBody>
      </p:sp>
      <p:sp>
        <p:nvSpPr>
          <p:cNvPr id="4" name="Title 1">
            <a:extLst>
              <a:ext uri="{FF2B5EF4-FFF2-40B4-BE49-F238E27FC236}">
                <a16:creationId xmlns:a16="http://schemas.microsoft.com/office/drawing/2014/main" xmlns="" id="{65406806-C157-486B-910B-A52A24A4AABC}"/>
              </a:ext>
            </a:extLst>
          </p:cNvPr>
          <p:cNvSpPr>
            <a:spLocks noGrp="1"/>
          </p:cNvSpPr>
          <p:nvPr>
            <p:ph type="title"/>
          </p:nvPr>
        </p:nvSpPr>
        <p:spPr>
          <a:xfrm>
            <a:off x="405698" y="1411820"/>
            <a:ext cx="4033839" cy="1157385"/>
          </a:xfrm>
        </p:spPr>
        <p:txBody>
          <a:bodyPr anchor="t" anchorCtr="0"/>
          <a:lstStyle>
            <a:lvl1pPr>
              <a:lnSpc>
                <a:spcPct val="80000"/>
              </a:lnSpc>
              <a:defRPr sz="3200">
                <a:solidFill>
                  <a:schemeClr val="bg1"/>
                </a:solidFill>
              </a:defRPr>
            </a:lvl1pPr>
          </a:lstStyle>
          <a:p>
            <a:r>
              <a:rPr lang="en-US"/>
              <a:t>Click to edit Master title style</a:t>
            </a:r>
            <a:endParaRPr lang="en-GB" dirty="0"/>
          </a:p>
        </p:txBody>
      </p:sp>
      <p:sp>
        <p:nvSpPr>
          <p:cNvPr id="5" name="Text Placeholder 9">
            <a:extLst>
              <a:ext uri="{FF2B5EF4-FFF2-40B4-BE49-F238E27FC236}">
                <a16:creationId xmlns:a16="http://schemas.microsoft.com/office/drawing/2014/main" xmlns="" id="{FF50055F-31FC-4AB6-89E2-4D2F6BB14247}"/>
              </a:ext>
            </a:extLst>
          </p:cNvPr>
          <p:cNvSpPr>
            <a:spLocks noGrp="1"/>
          </p:cNvSpPr>
          <p:nvPr>
            <p:ph type="body" sz="quarter" idx="10" hasCustomPrompt="1"/>
          </p:nvPr>
        </p:nvSpPr>
        <p:spPr>
          <a:xfrm>
            <a:off x="426571" y="3467400"/>
            <a:ext cx="4033839" cy="523220"/>
          </a:xfrm>
        </p:spPr>
        <p:txBody>
          <a:bodyPr/>
          <a:lstStyle>
            <a:lvl1pPr>
              <a:spcAft>
                <a:spcPts val="0"/>
              </a:spcAft>
              <a:defRPr>
                <a:solidFill>
                  <a:schemeClr val="bg1"/>
                </a:solidFill>
              </a:defRPr>
            </a:lvl1pPr>
            <a:lvl2pPr>
              <a:defRPr>
                <a:solidFill>
                  <a:schemeClr val="bg1"/>
                </a:solidFill>
              </a:defRPr>
            </a:lvl2pPr>
          </a:lstStyle>
          <a:p>
            <a:pPr lvl="0"/>
            <a:r>
              <a:rPr lang="en-US" dirty="0"/>
              <a:t>Name</a:t>
            </a:r>
          </a:p>
          <a:p>
            <a:pPr lvl="1"/>
            <a:r>
              <a:rPr lang="en-US" dirty="0"/>
              <a:t>Date</a:t>
            </a:r>
            <a:endParaRPr lang="en-GB" dirty="0"/>
          </a:p>
        </p:txBody>
      </p:sp>
      <p:pic>
        <p:nvPicPr>
          <p:cNvPr id="7" name="Picture 6"/>
          <p:cNvPicPr>
            <a:picLocks noChangeAspect="1"/>
          </p:cNvPicPr>
          <p:nvPr userDrawn="1"/>
        </p:nvPicPr>
        <p:blipFill rotWithShape="1">
          <a:blip r:embed="rId2"/>
          <a:srcRect l="7480" t="27066" r="32612"/>
          <a:stretch/>
        </p:blipFill>
        <p:spPr>
          <a:xfrm flipV="1">
            <a:off x="2818701" y="2267565"/>
            <a:ext cx="6316910" cy="4607213"/>
          </a:xfrm>
          <a:prstGeom prst="rect">
            <a:avLst/>
          </a:prstGeom>
        </p:spPr>
      </p:pic>
      <p:grpSp>
        <p:nvGrpSpPr>
          <p:cNvPr id="8" name="Group 7">
            <a:extLst/>
          </p:cNvPr>
          <p:cNvGrpSpPr/>
          <p:nvPr userDrawn="1"/>
        </p:nvGrpSpPr>
        <p:grpSpPr>
          <a:xfrm>
            <a:off x="426571" y="6133625"/>
            <a:ext cx="1905000" cy="401519"/>
            <a:chOff x="2910342" y="325575"/>
            <a:chExt cx="5928968" cy="1249653"/>
          </a:xfrm>
        </p:grpSpPr>
        <p:sp>
          <p:nvSpPr>
            <p:cNvPr id="9" name="Freeform: Shape 35">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10" name="Freeform: Shape 37">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11" name="Freeform: Shape 38">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12" name="Freeform: Shape 41">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13" name="Freeform: Shape 42">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14" name="Freeform: Shape 43">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15" name="Freeform: Shape 45">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16" name="Freeform: Shape 46">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17" name="Freeform: Shape 47">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18" name="Freeform: Shape 48">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19" name="Freeform: Shape 49">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20" name="Freeform: Shape 5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21" name="Freeform: Shape 51">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22" name="Freeform: Shape 52">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23" name="Freeform: Shape 5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24" name="Freeform: Shape 54">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25" name="Freeform: Shape 55">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26" name="Freeform: Shape 56">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27" name="Freeform: Shape 57">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699912672"/>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ivider ">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xmlns=""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xmlns=""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6" name="Group 25">
            <a:extLst/>
          </p:cNvPr>
          <p:cNvGrpSpPr/>
          <p:nvPr userDrawn="1"/>
        </p:nvGrpSpPr>
        <p:grpSpPr>
          <a:xfrm>
            <a:off x="426571" y="6133625"/>
            <a:ext cx="1905000" cy="401519"/>
            <a:chOff x="2910342" y="325575"/>
            <a:chExt cx="5928968" cy="1249653"/>
          </a:xfrm>
        </p:grpSpPr>
        <p:sp>
          <p:nvSpPr>
            <p:cNvPr id="27" name="Freeform: Shape 26">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28" name="Freeform: Shape 27">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29" name="Freeform: Shape 28">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0" name="Freeform: Shape 29">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1" name="Freeform: Shape 30">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3" name="Freeform: Shape 32">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4" name="Freeform: Shape 33">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5" name="Freeform: Shape 34">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6" name="Freeform: Shape 35">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37" name="Freeform: Shape 36">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1" name="Freeform: Shape 6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2" name="Freeform: Shape 61">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63" name="Freeform: Shape 62">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4" name="Freeform: Shape 6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5" name="Freeform: Shape 64">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66" name="Freeform: Shape 65">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7" name="Freeform: Shape 66">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
        <p:nvSpPr>
          <p:cNvPr id="39" name="Round Diagonal Corner Rectangle 4">
            <a:extLst>
              <a:ext uri="{FF2B5EF4-FFF2-40B4-BE49-F238E27FC236}">
                <a16:creationId xmlns:a16="http://schemas.microsoft.com/office/drawing/2014/main" xmlns="" id="{F9165663-BF58-46EF-B3DC-0074C1C16B3C}"/>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684416221"/>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xmlns=""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xmlns=""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a:extLst/>
          </p:cNvPr>
          <p:cNvGrpSpPr/>
          <p:nvPr userDrawn="1"/>
        </p:nvGrpSpPr>
        <p:grpSpPr>
          <a:xfrm>
            <a:off x="426571" y="6133625"/>
            <a:ext cx="1905000" cy="401519"/>
            <a:chOff x="2910342" y="325575"/>
            <a:chExt cx="5928968" cy="1249653"/>
          </a:xfrm>
        </p:grpSpPr>
        <p:sp>
          <p:nvSpPr>
            <p:cNvPr id="29" name="Freeform: Shape 2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0" name="Freeform: Shape 29">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1" name="Freeform: Shape 30">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2" name="Freeform: Shape 31">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3" name="Freeform: Shape 32">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4" name="Freeform: Shape 33">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5" name="Freeform: Shape 34">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6" name="Freeform: Shape 35">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7" name="Freeform: Shape 36">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61" name="Freeform: Shape 6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2" name="Freeform: Shape 61">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3" name="Freeform: Shape 62">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64" name="Freeform: Shape 6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5" name="Freeform: Shape 64">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6" name="Freeform: Shape 65">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67" name="Freeform: Shape 66">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8" name="Freeform: Shape 67">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39" name="Graphic 38">
            <a:extLst>
              <a:ext uri="{FF2B5EF4-FFF2-40B4-BE49-F238E27FC236}">
                <a16:creationId xmlns:a16="http://schemas.microsoft.com/office/drawing/2014/main" xmlns="" id="{CDB012FC-6F5E-4773-A9A9-508871AE115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174" y="303494"/>
            <a:ext cx="1969293" cy="582935"/>
          </a:xfrm>
          <a:prstGeom prst="rect">
            <a:avLst/>
          </a:prstGeom>
        </p:spPr>
      </p:pic>
      <p:sp>
        <p:nvSpPr>
          <p:cNvPr id="40" name="Round Diagonal Corner Rectangle 4">
            <a:extLst>
              <a:ext uri="{FF2B5EF4-FFF2-40B4-BE49-F238E27FC236}">
                <a16:creationId xmlns:a16="http://schemas.microsoft.com/office/drawing/2014/main" xmlns="" id="{11A5033A-EBCF-4E8C-B1A9-EE8B023E8BCD}"/>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4073154603"/>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xmlns=""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xmlns=""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a:extLst/>
          </p:cNvPr>
          <p:cNvGrpSpPr/>
          <p:nvPr userDrawn="1"/>
        </p:nvGrpSpPr>
        <p:grpSpPr>
          <a:xfrm>
            <a:off x="426571" y="6133625"/>
            <a:ext cx="1905000" cy="401519"/>
            <a:chOff x="2910342" y="325575"/>
            <a:chExt cx="5928968" cy="1249653"/>
          </a:xfrm>
        </p:grpSpPr>
        <p:sp>
          <p:nvSpPr>
            <p:cNvPr id="29" name="Freeform: Shape 2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0" name="Freeform: Shape 29">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1" name="Freeform: Shape 30">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2" name="Freeform: Shape 31">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3" name="Freeform: Shape 32">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4" name="Freeform: Shape 33">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5" name="Freeform: Shape 34">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6" name="Freeform: Shape 35">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7" name="Freeform: Shape 36">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61" name="Freeform: Shape 6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2" name="Freeform: Shape 61">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3" name="Freeform: Shape 62">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64" name="Freeform: Shape 6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5" name="Freeform: Shape 64">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6" name="Freeform: Shape 65">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67" name="Freeform: Shape 66">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8" name="Freeform: Shape 67">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39" name="Graphic 38">
            <a:extLst>
              <a:ext uri="{FF2B5EF4-FFF2-40B4-BE49-F238E27FC236}">
                <a16:creationId xmlns:a16="http://schemas.microsoft.com/office/drawing/2014/main" xmlns="" id="{87724E65-2B53-4366-B770-73083FC3ADD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174" y="303494"/>
            <a:ext cx="1969293" cy="582935"/>
          </a:xfrm>
          <a:prstGeom prst="rect">
            <a:avLst/>
          </a:prstGeom>
        </p:spPr>
      </p:pic>
      <p:sp>
        <p:nvSpPr>
          <p:cNvPr id="40" name="Round Diagonal Corner Rectangle 4">
            <a:extLst>
              <a:ext uri="{FF2B5EF4-FFF2-40B4-BE49-F238E27FC236}">
                <a16:creationId xmlns:a16="http://schemas.microsoft.com/office/drawing/2014/main" xmlns="" id="{8CEA045E-A87B-4469-A789-0B95D1052D03}"/>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991289559"/>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xmlns=""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xmlns=""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8" name="Group 27">
            <a:extLst/>
          </p:cNvPr>
          <p:cNvGrpSpPr/>
          <p:nvPr userDrawn="1"/>
        </p:nvGrpSpPr>
        <p:grpSpPr>
          <a:xfrm>
            <a:off x="426571" y="6133625"/>
            <a:ext cx="1905000" cy="401519"/>
            <a:chOff x="2910342" y="325575"/>
            <a:chExt cx="5928968" cy="1249653"/>
          </a:xfrm>
        </p:grpSpPr>
        <p:sp>
          <p:nvSpPr>
            <p:cNvPr id="29" name="Freeform: Shape 28">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30" name="Freeform: Shape 29">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1" name="Freeform: Shape 30">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2" name="Freeform: Shape 31">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3" name="Freeform: Shape 32">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4" name="Freeform: Shape 33">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5" name="Freeform: Shape 34">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6" name="Freeform: Shape 35">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7" name="Freeform: Shape 36">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61" name="Freeform: Shape 6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2" name="Freeform: Shape 61">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3" name="Freeform: Shape 62">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64" name="Freeform: Shape 6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5" name="Freeform: Shape 64">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6" name="Freeform: Shape 65">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67" name="Freeform: Shape 66">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8" name="Freeform: Shape 67">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
        <p:nvSpPr>
          <p:cNvPr id="40" name="Round Diagonal Corner Rectangle 4">
            <a:extLst>
              <a:ext uri="{FF2B5EF4-FFF2-40B4-BE49-F238E27FC236}">
                <a16:creationId xmlns:a16="http://schemas.microsoft.com/office/drawing/2014/main" xmlns="" id="{11A5033A-EBCF-4E8C-B1A9-EE8B023E8BCD}"/>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7" name="Picture 26"/>
          <p:cNvPicPr>
            <a:picLocks noChangeAspect="1"/>
          </p:cNvPicPr>
          <p:nvPr userDrawn="1"/>
        </p:nvPicPr>
        <p:blipFill>
          <a:blip r:embed="rId2"/>
          <a:stretch>
            <a:fillRect/>
          </a:stretch>
        </p:blipFill>
        <p:spPr>
          <a:xfrm>
            <a:off x="-2378" y="357188"/>
            <a:ext cx="1763750" cy="522000"/>
          </a:xfrm>
          <a:prstGeom prst="rect">
            <a:avLst/>
          </a:prstGeom>
        </p:spPr>
      </p:pic>
    </p:spTree>
    <p:extLst>
      <p:ext uri="{BB962C8B-B14F-4D97-AF65-F5344CB8AC3E}">
        <p14:creationId xmlns:p14="http://schemas.microsoft.com/office/powerpoint/2010/main" val="3594756426"/>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ivider - Capital Delivery">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D6EA4CB8-B76A-4A4F-B30A-6D19D7F51922}"/>
              </a:ext>
            </a:extLst>
          </p:cNvPr>
          <p:cNvSpPr>
            <a:spLocks noGrp="1"/>
          </p:cNvSpPr>
          <p:nvPr>
            <p:ph type="body" sz="quarter" idx="15" hasCustomPrompt="1"/>
          </p:nvPr>
        </p:nvSpPr>
        <p:spPr>
          <a:xfrm>
            <a:off x="450830" y="3044279"/>
            <a:ext cx="3941783"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12" name="Text Placeholder 11">
            <a:extLst>
              <a:ext uri="{FF2B5EF4-FFF2-40B4-BE49-F238E27FC236}">
                <a16:creationId xmlns:a16="http://schemas.microsoft.com/office/drawing/2014/main" xmlns="" id="{8324416E-20A7-468D-9CF8-500D2A91B3F2}"/>
              </a:ext>
            </a:extLst>
          </p:cNvPr>
          <p:cNvSpPr>
            <a:spLocks noGrp="1"/>
          </p:cNvSpPr>
          <p:nvPr>
            <p:ph type="body" sz="quarter" idx="17" hasCustomPrompt="1"/>
          </p:nvPr>
        </p:nvSpPr>
        <p:spPr>
          <a:xfrm>
            <a:off x="412730" y="1052526"/>
            <a:ext cx="2598742" cy="1769715"/>
          </a:xfrm>
        </p:spPr>
        <p:txBody>
          <a:bodyPr anchor="b" anchorCtr="0"/>
          <a:lstStyle>
            <a:lvl1pPr>
              <a:defRPr sz="11500">
                <a:solidFill>
                  <a:schemeClr val="bg1"/>
                </a:solidFill>
              </a:defRPr>
            </a:lvl1pPr>
          </a:lstStyle>
          <a:p>
            <a:pPr lvl="0"/>
            <a:r>
              <a:rPr lang="en-US" dirty="0"/>
              <a:t>##</a:t>
            </a:r>
            <a:endParaRPr lang="en-GB" dirty="0"/>
          </a:p>
        </p:txBody>
      </p:sp>
      <p:sp>
        <p:nvSpPr>
          <p:cNvPr id="38" name="Picture Placeholder 37">
            <a:extLst>
              <a:ext uri="{FF2B5EF4-FFF2-40B4-BE49-F238E27FC236}">
                <a16:creationId xmlns:a16="http://schemas.microsoft.com/office/drawing/2014/main" xmlns="" id="{09CC1F6E-8547-404B-8A3D-7CD83974A0BC}"/>
              </a:ext>
            </a:extLst>
          </p:cNvPr>
          <p:cNvSpPr>
            <a:spLocks noGrp="1"/>
          </p:cNvSpPr>
          <p:nvPr>
            <p:ph type="pic" sz="quarter" idx="18" hasCustomPrompt="1"/>
          </p:nvPr>
        </p:nvSpPr>
        <p:spPr bwMode="gray">
          <a:xfrm>
            <a:off x="4052700" y="6368"/>
            <a:ext cx="50913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dirty="0"/>
              <a:t> </a:t>
            </a:r>
            <a:endParaRPr lang="en-GB" dirty="0"/>
          </a:p>
        </p:txBody>
      </p:sp>
      <p:grpSp>
        <p:nvGrpSpPr>
          <p:cNvPr id="27" name="Group 26">
            <a:extLst/>
          </p:cNvPr>
          <p:cNvGrpSpPr/>
          <p:nvPr userDrawn="1"/>
        </p:nvGrpSpPr>
        <p:grpSpPr>
          <a:xfrm>
            <a:off x="426571" y="6133625"/>
            <a:ext cx="1905000" cy="401519"/>
            <a:chOff x="2910342" y="325575"/>
            <a:chExt cx="5928968" cy="1249653"/>
          </a:xfrm>
        </p:grpSpPr>
        <p:sp>
          <p:nvSpPr>
            <p:cNvPr id="28" name="Freeform: Shape 27">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29" name="Freeform: Shape 28">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30" name="Freeform: Shape 29">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1" name="Freeform: Shape 30">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32" name="Freeform: Shape 31">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33" name="Freeform: Shape 32">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5" name="Freeform: Shape 34">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36" name="Freeform: Shape 35">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37" name="Freeform: Shape 36">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59" name="Freeform: Shape 58">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60" name="Freeform: Shape 59">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61" name="Freeform: Shape 6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2" name="Freeform: Shape 61">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3" name="Freeform: Shape 62">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64" name="Freeform: Shape 6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5" name="Freeform: Shape 64">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66" name="Freeform: Shape 65">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67" name="Freeform: Shape 66">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68" name="Freeform: Shape 67">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39" name="Graphic 38">
            <a:extLst>
              <a:ext uri="{FF2B5EF4-FFF2-40B4-BE49-F238E27FC236}">
                <a16:creationId xmlns:a16="http://schemas.microsoft.com/office/drawing/2014/main" xmlns="" id="{A3532B68-E55F-4BD0-A158-E8EF4BE55C7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173" y="303494"/>
            <a:ext cx="1307829" cy="582935"/>
          </a:xfrm>
          <a:prstGeom prst="rect">
            <a:avLst/>
          </a:prstGeom>
        </p:spPr>
      </p:pic>
      <p:sp>
        <p:nvSpPr>
          <p:cNvPr id="40" name="Round Diagonal Corner Rectangle 4">
            <a:extLst>
              <a:ext uri="{FF2B5EF4-FFF2-40B4-BE49-F238E27FC236}">
                <a16:creationId xmlns:a16="http://schemas.microsoft.com/office/drawing/2014/main" xmlns="" id="{D3A1E4EA-0077-42A5-956F-3A4718FA49A8}"/>
              </a:ext>
            </a:extLst>
          </p:cNvPr>
          <p:cNvSpPr/>
          <p:nvPr userDrawn="1"/>
        </p:nvSpPr>
        <p:spPr>
          <a:xfrm>
            <a:off x="9206425" y="0"/>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4056544550"/>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7" name="Rectangle 26"/>
          <p:cNvSpPr/>
          <p:nvPr userDrawn="1"/>
        </p:nvSpPr>
        <p:spPr bwMode="auto">
          <a:xfrm>
            <a:off x="0" y="0"/>
            <a:ext cx="9144000" cy="68580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err="1">
              <a:solidFill>
                <a:schemeClr val="bg1"/>
              </a:solidFill>
              <a:latin typeface="+mn-lt"/>
              <a:cs typeface="Arial"/>
            </a:endParaRPr>
          </a:p>
        </p:txBody>
      </p:sp>
      <p:sp>
        <p:nvSpPr>
          <p:cNvPr id="4" name="Text Placeholder 6">
            <a:extLst>
              <a:ext uri="{FF2B5EF4-FFF2-40B4-BE49-F238E27FC236}">
                <a16:creationId xmlns:a16="http://schemas.microsoft.com/office/drawing/2014/main" xmlns="" id="{12C8DA23-E484-4D16-8C50-77D951B51DD4}"/>
              </a:ext>
            </a:extLst>
          </p:cNvPr>
          <p:cNvSpPr>
            <a:spLocks noGrp="1"/>
          </p:cNvSpPr>
          <p:nvPr>
            <p:ph type="body" sz="quarter" idx="15" hasCustomPrompt="1"/>
          </p:nvPr>
        </p:nvSpPr>
        <p:spPr>
          <a:xfrm>
            <a:off x="420000" y="3382039"/>
            <a:ext cx="2524125"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sp>
        <p:nvSpPr>
          <p:cNvPr id="5" name="Text Placeholder 11">
            <a:extLst>
              <a:ext uri="{FF2B5EF4-FFF2-40B4-BE49-F238E27FC236}">
                <a16:creationId xmlns:a16="http://schemas.microsoft.com/office/drawing/2014/main" xmlns="" id="{668417C5-1CE5-43E5-9448-0B5FEF92AE09}"/>
              </a:ext>
            </a:extLst>
          </p:cNvPr>
          <p:cNvSpPr>
            <a:spLocks noGrp="1"/>
          </p:cNvSpPr>
          <p:nvPr>
            <p:ph type="body" sz="quarter" idx="17" hasCustomPrompt="1"/>
          </p:nvPr>
        </p:nvSpPr>
        <p:spPr>
          <a:xfrm>
            <a:off x="366480" y="1497027"/>
            <a:ext cx="2598742" cy="1769715"/>
          </a:xfrm>
        </p:spPr>
        <p:txBody>
          <a:bodyPr anchor="b" anchorCtr="0"/>
          <a:lstStyle>
            <a:lvl1pPr>
              <a:defRPr sz="11500">
                <a:solidFill>
                  <a:schemeClr val="bg1"/>
                </a:solidFill>
              </a:defRPr>
            </a:lvl1pPr>
          </a:lstStyle>
          <a:p>
            <a:pPr lvl="0"/>
            <a:r>
              <a:rPr lang="en-US" dirty="0"/>
              <a:t>1</a:t>
            </a:r>
            <a:endParaRPr lang="en-GB" dirty="0"/>
          </a:p>
        </p:txBody>
      </p:sp>
      <p:grpSp>
        <p:nvGrpSpPr>
          <p:cNvPr id="6" name="Group 5">
            <a:extLst/>
          </p:cNvPr>
          <p:cNvGrpSpPr/>
          <p:nvPr userDrawn="1"/>
        </p:nvGrpSpPr>
        <p:grpSpPr>
          <a:xfrm>
            <a:off x="426571" y="6133625"/>
            <a:ext cx="1905000" cy="401519"/>
            <a:chOff x="2910342" y="325575"/>
            <a:chExt cx="5928968" cy="1249653"/>
          </a:xfrm>
        </p:grpSpPr>
        <p:sp>
          <p:nvSpPr>
            <p:cNvPr id="7" name="Freeform: Shape 35">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8" name="Freeform: Shape 37">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9" name="Freeform: Shape 38">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10" name="Freeform: Shape 41">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11" name="Freeform: Shape 42">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12" name="Freeform: Shape 43">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13" name="Freeform: Shape 45">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14" name="Freeform: Shape 46">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15" name="Freeform: Shape 47">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16" name="Freeform: Shape 48">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17" name="Freeform: Shape 49">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18" name="Freeform: Shape 50">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19" name="Freeform: Shape 51">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20" name="Freeform: Shape 52">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21" name="Freeform: Shape 53">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22" name="Freeform: Shape 54">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23" name="Freeform: Shape 55">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24" name="Freeform: Shape 56">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25" name="Freeform: Shape 57">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pic>
        <p:nvPicPr>
          <p:cNvPr id="26" name="Picture 25"/>
          <p:cNvPicPr>
            <a:picLocks noChangeAspect="1"/>
          </p:cNvPicPr>
          <p:nvPr userDrawn="1"/>
        </p:nvPicPr>
        <p:blipFill rotWithShape="1">
          <a:blip r:embed="rId2"/>
          <a:srcRect r="23305" b="53486"/>
          <a:stretch/>
        </p:blipFill>
        <p:spPr>
          <a:xfrm>
            <a:off x="3440530" y="3179428"/>
            <a:ext cx="5703470" cy="3678572"/>
          </a:xfrm>
          <a:prstGeom prst="rect">
            <a:avLst/>
          </a:prstGeom>
        </p:spPr>
      </p:pic>
    </p:spTree>
    <p:extLst>
      <p:ext uri="{BB962C8B-B14F-4D97-AF65-F5344CB8AC3E}">
        <p14:creationId xmlns:p14="http://schemas.microsoft.com/office/powerpoint/2010/main" val="215020859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81750"/>
            <a:ext cx="2133600" cy="361950"/>
          </a:xfrm>
        </p:spPr>
        <p:txBody>
          <a:bodyPr/>
          <a:lstStyle>
            <a:lvl1pPr>
              <a:defRPr/>
            </a:lvl1pPr>
          </a:lstStyle>
          <a:p>
            <a:fld id="{33979772-080C-4E28-A363-3B0B34263784}" type="slidenum">
              <a:rPr lang="en-US"/>
              <a:pPr/>
              <a:t>‹#›</a:t>
            </a:fld>
            <a:endParaRPr lang="en-US"/>
          </a:p>
        </p:txBody>
      </p:sp>
    </p:spTree>
    <p:extLst>
      <p:ext uri="{BB962C8B-B14F-4D97-AF65-F5344CB8AC3E}">
        <p14:creationId xmlns:p14="http://schemas.microsoft.com/office/powerpoint/2010/main" val="42615793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52091BDE-8D32-45BA-8B05-DD4216B1638A}"/>
              </a:ext>
            </a:extLst>
          </p:cNvPr>
          <p:cNvGrpSpPr/>
          <p:nvPr userDrawn="1"/>
        </p:nvGrpSpPr>
        <p:grpSpPr bwMode="black">
          <a:xfrm>
            <a:off x="2105025" y="2909034"/>
            <a:ext cx="4933950" cy="1039932"/>
            <a:chOff x="2910342" y="325575"/>
            <a:chExt cx="5928968" cy="1249653"/>
          </a:xfrm>
        </p:grpSpPr>
        <p:sp>
          <p:nvSpPr>
            <p:cNvPr id="5" name="Freeform: Shape 4">
              <a:extLst>
                <a:ext uri="{FF2B5EF4-FFF2-40B4-BE49-F238E27FC236}">
                  <a16:creationId xmlns:a16="http://schemas.microsoft.com/office/drawing/2014/main" xmlns="" id="{A57378A6-C5A9-4A2C-B31B-EA15D5A0FE13}"/>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dirty="0"/>
            </a:p>
          </p:txBody>
        </p:sp>
        <p:sp>
          <p:nvSpPr>
            <p:cNvPr id="6" name="Freeform: Shape 5">
              <a:extLst>
                <a:ext uri="{FF2B5EF4-FFF2-40B4-BE49-F238E27FC236}">
                  <a16:creationId xmlns:a16="http://schemas.microsoft.com/office/drawing/2014/main" xmlns="" id="{AE02F4F1-BC64-4B71-9E4E-AFA3BA5D9284}"/>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xmlns="" id="{F17A2B2C-D6F2-4479-9425-86B568230B87}"/>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xmlns="" id="{2011773E-597C-481D-B648-114EC7522986}"/>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xmlns="" id="{D28185BD-C34B-4E50-90A0-42A4AABFD6F8}"/>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10" name="Freeform: Shape 9">
              <a:extLst>
                <a:ext uri="{FF2B5EF4-FFF2-40B4-BE49-F238E27FC236}">
                  <a16:creationId xmlns:a16="http://schemas.microsoft.com/office/drawing/2014/main" xmlns="" id="{C469029C-5A60-4376-BC7D-F118160FFE0E}"/>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xmlns="" id="{F08901CA-EBBA-48C9-A455-39FED58F1C74}"/>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xmlns="" id="{E3D44C5A-5300-472D-9CB9-D76132F9DEE9}"/>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xmlns="" id="{D3A8FA55-DAA9-461E-9FED-A9A1B659EA7A}"/>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xmlns="" id="{74610353-9575-4653-839D-B8325BE73337}"/>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xmlns="" id="{B21885C5-7DDB-4A16-922D-087FA03AE3A9}"/>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xmlns="" id="{00B5B5E7-4134-45F5-B9B2-F95F687266C2}"/>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xmlns="" id="{C831FF1B-C914-46E6-BBAB-45FCEF2DDEC6}"/>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xmlns="" id="{64338027-A927-4C3D-AF95-4646D340421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xmlns="" id="{704EA4F8-DD37-473D-9F06-72E6DF74F66B}"/>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xmlns="" id="{96486B9F-0ACD-42EC-8AD3-D7C9EE2BF62A}"/>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xmlns="" id="{1A96A062-93F0-4915-9B7C-6CB09526FC4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xmlns="" id="{6F5C7FBC-AB52-40CB-921A-5ACB3377FDD1}"/>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xmlns="" id="{D81DC520-5E27-419C-8EC0-F520CA9211F2}"/>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324167110"/>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152400"/>
            <a:ext cx="6096000" cy="6095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2800" b="1"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47" name="Shape 47"/>
          <p:cNvSpPr txBox="1">
            <a:spLocks noGrp="1"/>
          </p:cNvSpPr>
          <p:nvPr>
            <p:ph type="body" idx="1"/>
          </p:nvPr>
        </p:nvSpPr>
        <p:spPr>
          <a:xfrm>
            <a:off x="457200" y="1143000"/>
            <a:ext cx="8229600" cy="4953000"/>
          </a:xfrm>
          <a:prstGeom prst="rect">
            <a:avLst/>
          </a:prstGeom>
          <a:noFill/>
          <a:ln>
            <a:noFill/>
          </a:ln>
        </p:spPr>
        <p:txBody>
          <a:bodyPr lIns="91425" tIns="91425" rIns="91425" bIns="91425" anchor="t" anchorCtr="0"/>
          <a:lstStyle>
            <a:lvl1pPr marL="342900" marR="0" lvl="0" indent="-190500" algn="l" rtl="0">
              <a:spcBef>
                <a:spcPts val="0"/>
              </a:spcBef>
              <a:spcAft>
                <a:spcPts val="1200"/>
              </a:spcAft>
              <a:buClr>
                <a:srgbClr val="1E1160"/>
              </a:buClr>
              <a:buSzPct val="100000"/>
              <a:buFont typeface="Noto Sans Symbols"/>
              <a:buChar char="▪"/>
              <a:defRPr sz="2400" b="0" i="0" u="none" strike="noStrike" cap="none">
                <a:solidFill>
                  <a:schemeClr val="dk1"/>
                </a:solidFill>
                <a:latin typeface="Arial"/>
                <a:ea typeface="Arial"/>
                <a:cs typeface="Arial"/>
                <a:sym typeface="Arial"/>
              </a:defRPr>
            </a:lvl1pPr>
            <a:lvl2pPr marL="742950" marR="0" lvl="1" indent="-146050" algn="l" rtl="0">
              <a:spcBef>
                <a:spcPts val="0"/>
              </a:spcBef>
              <a:spcAft>
                <a:spcPts val="1100"/>
              </a:spcAft>
              <a:buClr>
                <a:srgbClr val="1E1160"/>
              </a:buClr>
              <a:buSzPct val="100000"/>
              <a:buFont typeface="Noto Sans Symbols"/>
              <a:buChar char="▪"/>
              <a:defRPr sz="2200" b="0" i="0" u="none" strike="noStrike" cap="none">
                <a:solidFill>
                  <a:schemeClr val="dk1"/>
                </a:solidFill>
                <a:latin typeface="Arial"/>
                <a:ea typeface="Arial"/>
                <a:cs typeface="Arial"/>
                <a:sym typeface="Arial"/>
              </a:defRPr>
            </a:lvl2pPr>
            <a:lvl3pPr marL="1143000" marR="0" lvl="2" indent="-101600" algn="l" rtl="0">
              <a:spcBef>
                <a:spcPts val="0"/>
              </a:spcBef>
              <a:spcAft>
                <a:spcPts val="1000"/>
              </a:spcAft>
              <a:buClr>
                <a:srgbClr val="1E1160"/>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14300" algn="l" rtl="0">
              <a:spcBef>
                <a:spcPts val="0"/>
              </a:spcBef>
              <a:spcAft>
                <a:spcPts val="900"/>
              </a:spcAft>
              <a:buClr>
                <a:srgbClr val="1E1160"/>
              </a:buClr>
              <a:buSzPct val="100000"/>
              <a:buFont typeface="Noto Sans Symbols"/>
              <a:buChar char="▪"/>
              <a:defRPr sz="1800" b="0" i="0" u="none" strike="noStrike" cap="none">
                <a:solidFill>
                  <a:schemeClr val="dk1"/>
                </a:solidFill>
                <a:latin typeface="Arial"/>
                <a:ea typeface="Arial"/>
                <a:cs typeface="Arial"/>
                <a:sym typeface="Arial"/>
              </a:defRPr>
            </a:lvl4pPr>
            <a:lvl5pPr marL="2057400" marR="0" lvl="4" indent="-127000" algn="l" rtl="0">
              <a:spcBef>
                <a:spcPts val="0"/>
              </a:spcBef>
              <a:spcAft>
                <a:spcPts val="800"/>
              </a:spcAft>
              <a:buClr>
                <a:srgbClr val="1E1160"/>
              </a:buClr>
              <a:buSzPct val="100000"/>
              <a:buFont typeface="Noto Sans Symbols"/>
              <a:buChar char="▪"/>
              <a:defRPr sz="1600" b="0" i="0" u="none" strike="noStrike" cap="none">
                <a:solidFill>
                  <a:schemeClr val="dk1"/>
                </a:solidFill>
                <a:latin typeface="Arial"/>
                <a:ea typeface="Arial"/>
                <a:cs typeface="Arial"/>
                <a:sym typeface="Arial"/>
              </a:defRPr>
            </a:lvl5pPr>
            <a:lvl6pPr marL="2514600" marR="0" lvl="5" indent="-127000" algn="l" rtl="0">
              <a:spcBef>
                <a:spcPts val="0"/>
              </a:spcBef>
              <a:spcAft>
                <a:spcPts val="800"/>
              </a:spcAft>
              <a:buClr>
                <a:srgbClr val="1E1160"/>
              </a:buClr>
              <a:buSzPct val="100000"/>
              <a:buFont typeface="Noto Sans Symbols"/>
              <a:buChar char="▪"/>
              <a:defRPr sz="1600" b="0" i="0" u="none" strike="noStrike" cap="none">
                <a:solidFill>
                  <a:schemeClr val="dk1"/>
                </a:solidFill>
                <a:latin typeface="Arial"/>
                <a:ea typeface="Arial"/>
                <a:cs typeface="Arial"/>
                <a:sym typeface="Arial"/>
              </a:defRPr>
            </a:lvl6pPr>
            <a:lvl7pPr marL="2971800" marR="0" lvl="6" indent="-127000" algn="l" rtl="0">
              <a:spcBef>
                <a:spcPts val="0"/>
              </a:spcBef>
              <a:spcAft>
                <a:spcPts val="800"/>
              </a:spcAft>
              <a:buClr>
                <a:srgbClr val="1E1160"/>
              </a:buClr>
              <a:buSzPct val="100000"/>
              <a:buFont typeface="Noto Sans Symbols"/>
              <a:buChar char="▪"/>
              <a:defRPr sz="1600" b="0" i="0" u="none" strike="noStrike" cap="none">
                <a:solidFill>
                  <a:schemeClr val="dk1"/>
                </a:solidFill>
                <a:latin typeface="Arial"/>
                <a:ea typeface="Arial"/>
                <a:cs typeface="Arial"/>
                <a:sym typeface="Arial"/>
              </a:defRPr>
            </a:lvl7pPr>
            <a:lvl8pPr marL="3429000" marR="0" lvl="7" indent="-127000" algn="l" rtl="0">
              <a:spcBef>
                <a:spcPts val="0"/>
              </a:spcBef>
              <a:spcAft>
                <a:spcPts val="800"/>
              </a:spcAft>
              <a:buClr>
                <a:srgbClr val="1E1160"/>
              </a:buClr>
              <a:buSzPct val="100000"/>
              <a:buFont typeface="Noto Sans Symbols"/>
              <a:buChar char="▪"/>
              <a:defRPr sz="1600" b="0" i="0" u="none" strike="noStrike" cap="none">
                <a:solidFill>
                  <a:schemeClr val="dk1"/>
                </a:solidFill>
                <a:latin typeface="Arial"/>
                <a:ea typeface="Arial"/>
                <a:cs typeface="Arial"/>
                <a:sym typeface="Arial"/>
              </a:defRPr>
            </a:lvl8pPr>
            <a:lvl9pPr marL="3886200" marR="0" lvl="8" indent="-127000" algn="l" rtl="0">
              <a:spcBef>
                <a:spcPts val="0"/>
              </a:spcBef>
              <a:spcAft>
                <a:spcPts val="800"/>
              </a:spcAft>
              <a:buClr>
                <a:srgbClr val="1E1160"/>
              </a:buClr>
              <a:buSzPct val="1000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8305800" y="6373812"/>
            <a:ext cx="457200" cy="379412"/>
          </a:xfrm>
          <a:prstGeom prst="rect">
            <a:avLst/>
          </a:prstGeom>
          <a:solidFill>
            <a:schemeClr val="lt1"/>
          </a:solidFill>
          <a:ln>
            <a:noFill/>
          </a:ln>
        </p:spPr>
        <p:txBody>
          <a:bodyPr lIns="91425" tIns="45700" rIns="91425" bIns="45700" anchor="t" anchorCtr="0">
            <a:noAutofit/>
          </a:bodyPr>
          <a:lstStyle/>
          <a:p>
            <a:pPr algn="r">
              <a:buSzPct val="25000"/>
            </a:pPr>
            <a:fld id="{00000000-1234-1234-1234-123412341234}" type="slidenum">
              <a:rPr lang="en-US" b="1"/>
              <a:pPr algn="r">
                <a:buSzPct val="25000"/>
              </a:pPr>
              <a:t>‹#›</a:t>
            </a:fld>
            <a:endParaRPr lang="en-US" b="1"/>
          </a:p>
        </p:txBody>
      </p:sp>
    </p:spTree>
    <p:extLst>
      <p:ext uri="{BB962C8B-B14F-4D97-AF65-F5344CB8AC3E}">
        <p14:creationId xmlns:p14="http://schemas.microsoft.com/office/powerpoint/2010/main" val="4029492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Freeform 2"/>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79" name="Rectangle 3"/>
          <p:cNvSpPr>
            <a:spLocks noGrp="1" noChangeArrowheads="1"/>
          </p:cNvSpPr>
          <p:nvPr>
            <p:ph type="ctrTitle" sz="quarter"/>
          </p:nvPr>
        </p:nvSpPr>
        <p:spPr>
          <a:xfrm>
            <a:off x="593725" y="1279525"/>
            <a:ext cx="8043863" cy="6397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lvl1pPr>
          </a:lstStyle>
          <a:p>
            <a:pPr lvl="0"/>
            <a:r>
              <a:rPr lang="en-US" noProof="0"/>
              <a:t>Click to edit Master title style</a:t>
            </a:r>
          </a:p>
        </p:txBody>
      </p:sp>
      <p:sp>
        <p:nvSpPr>
          <p:cNvPr id="101380" name="Rectangle 4"/>
          <p:cNvSpPr>
            <a:spLocks noGrp="1" noChangeArrowheads="1"/>
          </p:cNvSpPr>
          <p:nvPr>
            <p:ph type="subTitle" sz="quarter" idx="1"/>
          </p:nvPr>
        </p:nvSpPr>
        <p:spPr>
          <a:xfrm>
            <a:off x="571500" y="2882900"/>
            <a:ext cx="8043863" cy="50323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a:t>Click to edit Master subtitle style</a:t>
            </a:r>
          </a:p>
        </p:txBody>
      </p:sp>
      <p:pic>
        <p:nvPicPr>
          <p:cNvPr id="101383" name="Picture 7" descr="National_Grid_logo_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FBC1D4-DE90-47E6-A86D-4F1661629607}" type="slidenum">
              <a:rPr lang="en-US"/>
              <a:pPr/>
              <a:t>‹#›</a:t>
            </a:fld>
            <a:endParaRPr lang="en-US"/>
          </a:p>
        </p:txBody>
      </p:sp>
    </p:spTree>
    <p:extLst>
      <p:ext uri="{BB962C8B-B14F-4D97-AF65-F5344CB8AC3E}">
        <p14:creationId xmlns:p14="http://schemas.microsoft.com/office/powerpoint/2010/main" val="983814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5E4FD8-CBD2-4E2D-B942-630FE01F97B0}" type="slidenum">
              <a:rPr lang="en-US"/>
              <a:pPr/>
              <a:t>‹#›</a:t>
            </a:fld>
            <a:endParaRPr lang="en-US"/>
          </a:p>
        </p:txBody>
      </p:sp>
    </p:spTree>
    <p:extLst>
      <p:ext uri="{BB962C8B-B14F-4D97-AF65-F5344CB8AC3E}">
        <p14:creationId xmlns:p14="http://schemas.microsoft.com/office/powerpoint/2010/main" val="2411453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963774-0677-438F-B55A-06EB386E474C}" type="slidenum">
              <a:rPr lang="en-US"/>
              <a:pPr/>
              <a:t>‹#›</a:t>
            </a:fld>
            <a:endParaRPr lang="en-US"/>
          </a:p>
        </p:txBody>
      </p:sp>
    </p:spTree>
    <p:extLst>
      <p:ext uri="{BB962C8B-B14F-4D97-AF65-F5344CB8AC3E}">
        <p14:creationId xmlns:p14="http://schemas.microsoft.com/office/powerpoint/2010/main" val="2925607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2D13963-755B-4952-A028-7AA9D02A8E20}" type="slidenum">
              <a:rPr lang="en-US"/>
              <a:pPr/>
              <a:t>‹#›</a:t>
            </a:fld>
            <a:endParaRPr lang="en-US"/>
          </a:p>
        </p:txBody>
      </p:sp>
    </p:spTree>
    <p:extLst>
      <p:ext uri="{BB962C8B-B14F-4D97-AF65-F5344CB8AC3E}">
        <p14:creationId xmlns:p14="http://schemas.microsoft.com/office/powerpoint/2010/main" val="1271246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3AF4150-1E0C-4EFF-8D95-A22889093D24}" type="slidenum">
              <a:rPr lang="en-US"/>
              <a:pPr/>
              <a:t>‹#›</a:t>
            </a:fld>
            <a:endParaRPr lang="en-US"/>
          </a:p>
        </p:txBody>
      </p:sp>
    </p:spTree>
    <p:extLst>
      <p:ext uri="{BB962C8B-B14F-4D97-AF65-F5344CB8AC3E}">
        <p14:creationId xmlns:p14="http://schemas.microsoft.com/office/powerpoint/2010/main" val="2112932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B3D54FB-171C-4277-BE42-2B440A91AD69}" type="slidenum">
              <a:rPr lang="en-US"/>
              <a:pPr/>
              <a:t>‹#›</a:t>
            </a:fld>
            <a:endParaRPr lang="en-US"/>
          </a:p>
        </p:txBody>
      </p:sp>
    </p:spTree>
    <p:extLst>
      <p:ext uri="{BB962C8B-B14F-4D97-AF65-F5344CB8AC3E}">
        <p14:creationId xmlns:p14="http://schemas.microsoft.com/office/powerpoint/2010/main" val="223465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880956-F7A4-475F-B560-05CB06481F0F}" type="slidenum">
              <a:rPr lang="en-US"/>
              <a:pPr/>
              <a:t>‹#›</a:t>
            </a:fld>
            <a:endParaRPr lang="en-US"/>
          </a:p>
        </p:txBody>
      </p:sp>
    </p:spTree>
    <p:extLst>
      <p:ext uri="{BB962C8B-B14F-4D97-AF65-F5344CB8AC3E}">
        <p14:creationId xmlns:p14="http://schemas.microsoft.com/office/powerpoint/2010/main" val="2061616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50D30F3-77F7-4F7E-8795-B5D9B276DCD7}" type="slidenum">
              <a:rPr lang="en-US"/>
              <a:pPr/>
              <a:t>‹#›</a:t>
            </a:fld>
            <a:endParaRPr lang="en-US"/>
          </a:p>
        </p:txBody>
      </p:sp>
    </p:spTree>
    <p:extLst>
      <p:ext uri="{BB962C8B-B14F-4D97-AF65-F5344CB8AC3E}">
        <p14:creationId xmlns:p14="http://schemas.microsoft.com/office/powerpoint/2010/main" val="436619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A8134BD-B802-4566-A390-CB10A15E300C}" type="slidenum">
              <a:rPr lang="en-US"/>
              <a:pPr/>
              <a:t>‹#›</a:t>
            </a:fld>
            <a:endParaRPr lang="en-US"/>
          </a:p>
        </p:txBody>
      </p:sp>
    </p:spTree>
    <p:extLst>
      <p:ext uri="{BB962C8B-B14F-4D97-AF65-F5344CB8AC3E}">
        <p14:creationId xmlns:p14="http://schemas.microsoft.com/office/powerpoint/2010/main" val="1565786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DFF0E9-274E-41CC-8B8F-9C6EF9D66900}" type="slidenum">
              <a:rPr lang="en-US"/>
              <a:pPr/>
              <a:t>‹#›</a:t>
            </a:fld>
            <a:endParaRPr lang="en-US"/>
          </a:p>
        </p:txBody>
      </p:sp>
    </p:spTree>
    <p:extLst>
      <p:ext uri="{BB962C8B-B14F-4D97-AF65-F5344CB8AC3E}">
        <p14:creationId xmlns:p14="http://schemas.microsoft.com/office/powerpoint/2010/main" val="2209305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8E09C5-3FD2-4F48-A868-7B0715B338F9}" type="slidenum">
              <a:rPr lang="en-US"/>
              <a:pPr/>
              <a:t>‹#›</a:t>
            </a:fld>
            <a:endParaRPr lang="en-US"/>
          </a:p>
        </p:txBody>
      </p:sp>
    </p:spTree>
    <p:extLst>
      <p:ext uri="{BB962C8B-B14F-4D97-AF65-F5344CB8AC3E}">
        <p14:creationId xmlns:p14="http://schemas.microsoft.com/office/powerpoint/2010/main" val="649554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p>
        </p:txBody>
      </p:sp>
      <p:sp>
        <p:nvSpPr>
          <p:cNvPr id="3" name="Content Placeholder 2"/>
          <p:cNvSpPr>
            <a:spLocks noGrp="1"/>
          </p:cNvSpPr>
          <p:nvPr>
            <p:ph sz="half" idx="1"/>
          </p:nvPr>
        </p:nvSpPr>
        <p:spPr>
          <a:xfrm>
            <a:off x="59372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4875" y="1485900"/>
            <a:ext cx="396875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81750"/>
            <a:ext cx="2133600" cy="361950"/>
          </a:xfrm>
        </p:spPr>
        <p:txBody>
          <a:bodyPr/>
          <a:lstStyle>
            <a:lvl1pPr>
              <a:defRPr/>
            </a:lvl1pPr>
          </a:lstStyle>
          <a:p>
            <a:fld id="{33979772-080C-4E28-A363-3B0B34263784}" type="slidenum">
              <a:rPr lang="en-US"/>
              <a:pPr/>
              <a:t>‹#›</a:t>
            </a:fld>
            <a:endParaRPr lang="en-US"/>
          </a:p>
        </p:txBody>
      </p:sp>
    </p:spTree>
    <p:extLst>
      <p:ext uri="{BB962C8B-B14F-4D97-AF65-F5344CB8AC3E}">
        <p14:creationId xmlns:p14="http://schemas.microsoft.com/office/powerpoint/2010/main" val="3312906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094" y="955497"/>
            <a:ext cx="3964081"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955497"/>
            <a:ext cx="4016636" cy="4939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7" name="Straight Connector 6"/>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59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84095" y="232756"/>
            <a:ext cx="8218842" cy="504825"/>
          </a:xfrm>
          <a:prstGeom prst="rect">
            <a:avLst/>
          </a:prstGeom>
        </p:spPr>
        <p:txBody>
          <a:bodyPr vert="horz" lIns="91440" tIns="45720" rIns="91440" bIns="45720" rtlCol="0" anchor="ctr">
            <a:noAutofit/>
          </a:bodyPr>
          <a:lstStyle>
            <a:lvl1pPr>
              <a:defRPr sz="2800">
                <a:solidFill>
                  <a:srgbClr val="002060"/>
                </a:solidFill>
              </a:defRPr>
            </a:lvl1pPr>
          </a:lstStyle>
          <a:p>
            <a:r>
              <a:rPr lang="en-US" dirty="0"/>
              <a:t>Insert Slide Title Here</a:t>
            </a:r>
          </a:p>
        </p:txBody>
      </p:sp>
      <p:cxnSp>
        <p:nvCxnSpPr>
          <p:cNvPr id="8" name="Straight Connector 7"/>
          <p:cNvCxnSpPr/>
          <p:nvPr userDrawn="1"/>
        </p:nvCxnSpPr>
        <p:spPr>
          <a:xfrm flipV="1">
            <a:off x="484095" y="777026"/>
            <a:ext cx="8218842" cy="976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26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long_powerstrips.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324600"/>
            <a:ext cx="86868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10"/>
          <p:cNvSpPr>
            <a:spLocks/>
          </p:cNvSpPr>
          <p:nvPr/>
        </p:nvSpPr>
        <p:spPr bwMode="auto">
          <a:xfrm>
            <a:off x="228600" y="228600"/>
            <a:ext cx="8686800" cy="5943600"/>
          </a:xfrm>
          <a:custGeom>
            <a:avLst/>
            <a:gdLst>
              <a:gd name="T0" fmla="*/ 0 w 5376"/>
              <a:gd name="T1" fmla="*/ 0 h 3474"/>
              <a:gd name="T2" fmla="*/ 0 w 5376"/>
              <a:gd name="T3" fmla="*/ 2147483647 h 3474"/>
              <a:gd name="T4" fmla="*/ 2147483647 w 5376"/>
              <a:gd name="T5" fmla="*/ 2147483647 h 3474"/>
              <a:gd name="T6" fmla="*/ 2147483647 w 5376"/>
              <a:gd name="T7" fmla="*/ 2147483647 h 3474"/>
              <a:gd name="T8" fmla="*/ 2147483647 w 5376"/>
              <a:gd name="T9" fmla="*/ 2147483647 h 3474"/>
              <a:gd name="T10" fmla="*/ 2147483647 w 5376"/>
              <a:gd name="T11" fmla="*/ 2147483647 h 3474"/>
              <a:gd name="T12" fmla="*/ 2147483647 w 5376"/>
              <a:gd name="T13" fmla="*/ 0 h 3474"/>
              <a:gd name="T14" fmla="*/ 0 w 5376"/>
              <a:gd name="T15" fmla="*/ 0 h 34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76" h="3474">
                <a:moveTo>
                  <a:pt x="0" y="0"/>
                </a:moveTo>
                <a:lnTo>
                  <a:pt x="0" y="3474"/>
                </a:lnTo>
                <a:lnTo>
                  <a:pt x="941" y="3474"/>
                </a:lnTo>
                <a:lnTo>
                  <a:pt x="1081" y="3474"/>
                </a:lnTo>
                <a:lnTo>
                  <a:pt x="1210" y="3474"/>
                </a:lnTo>
                <a:lnTo>
                  <a:pt x="5376" y="3474"/>
                </a:lnTo>
                <a:lnTo>
                  <a:pt x="5376" y="0"/>
                </a:lnTo>
                <a:lnTo>
                  <a:pt x="0" y="0"/>
                </a:lnTo>
                <a:close/>
              </a:path>
            </a:pathLst>
          </a:custGeom>
          <a:solidFill>
            <a:srgbClr val="260F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p>
        </p:txBody>
      </p:sp>
      <p:sp>
        <p:nvSpPr>
          <p:cNvPr id="6" name="Line 7"/>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7" name="Line 8"/>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8" name="Line 9"/>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9" name="Line 10"/>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10" name="Text Box 7"/>
          <p:cNvSpPr txBox="1">
            <a:spLocks noChangeArrowheads="1"/>
          </p:cNvSpPr>
          <p:nvPr/>
        </p:nvSpPr>
        <p:spPr bwMode="auto">
          <a:xfrm>
            <a:off x="1028700" y="3216275"/>
            <a:ext cx="1439863" cy="1241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algn="ctr"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algn="ctr"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algn="ctr"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algn="ctr"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US" sz="1000">
                <a:solidFill>
                  <a:srgbClr val="000000"/>
                </a:solidFill>
              </a:rPr>
              <a:t>Place your chosen image here. The four corners must just cover the arrow tips. For covers, the three pictures should be the same size and in a straight line.   </a:t>
            </a:r>
            <a:endParaRPr lang="en-US"/>
          </a:p>
        </p:txBody>
      </p:sp>
      <p:pic>
        <p:nvPicPr>
          <p:cNvPr id="11" name="Picture 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457200"/>
            <a:ext cx="1955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1" name="Rectangle 5"/>
          <p:cNvSpPr>
            <a:spLocks noGrp="1" noChangeArrowheads="1"/>
          </p:cNvSpPr>
          <p:nvPr>
            <p:ph type="ctrTitle" sz="quarter"/>
          </p:nvPr>
        </p:nvSpPr>
        <p:spPr>
          <a:xfrm>
            <a:off x="609600" y="1752600"/>
            <a:ext cx="8043863" cy="639763"/>
          </a:xfrm>
        </p:spPr>
        <p:txBody>
          <a:bodyPr anchor="ctr"/>
          <a:lstStyle>
            <a:lvl1pPr>
              <a:defRPr>
                <a:solidFill>
                  <a:schemeClr val="bg1"/>
                </a:solidFill>
              </a:defRPr>
            </a:lvl1pPr>
          </a:lstStyle>
          <a:p>
            <a:r>
              <a:rPr lang="en-US"/>
              <a:t>Click to edit Master title style</a:t>
            </a:r>
          </a:p>
        </p:txBody>
      </p:sp>
      <p:sp>
        <p:nvSpPr>
          <p:cNvPr id="229382" name="Rectangle 6"/>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
        <p:nvSpPr>
          <p:cNvPr id="12" name="Rectangle 3"/>
          <p:cNvSpPr>
            <a:spLocks noGrp="1" noChangeArrowheads="1"/>
          </p:cNvSpPr>
          <p:nvPr>
            <p:ph type="sldNum" sz="quarter" idx="10"/>
          </p:nvPr>
        </p:nvSpPr>
        <p:spPr>
          <a:xfrm>
            <a:off x="7086600" y="6515100"/>
            <a:ext cx="2133600" cy="476250"/>
          </a:xfrm>
        </p:spPr>
        <p:txBody>
          <a:bodyPr/>
          <a:lstStyle>
            <a:lvl1pPr>
              <a:defRPr sz="1400"/>
            </a:lvl1pPr>
          </a:lstStyle>
          <a:p>
            <a:pPr>
              <a:defRPr/>
            </a:pPr>
            <a:fld id="{6310E8FE-330D-42C2-AA4F-E1B8AE1AC974}" type="slidenum">
              <a:rPr lang="en-US"/>
              <a:pPr>
                <a:defRPr/>
              </a:pPr>
              <a:t>‹#›</a:t>
            </a:fld>
            <a:endParaRPr lang="en-US" dirty="0"/>
          </a:p>
        </p:txBody>
      </p:sp>
    </p:spTree>
    <p:extLst>
      <p:ext uri="{BB962C8B-B14F-4D97-AF65-F5344CB8AC3E}">
        <p14:creationId xmlns:p14="http://schemas.microsoft.com/office/powerpoint/2010/main" val="2763639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3A4841A3-D8B2-4F80-95DA-9304CF37A765}" type="slidenum">
              <a:rPr lang="en-US"/>
              <a:pPr>
                <a:defRPr/>
              </a:pPr>
              <a:t>‹#›</a:t>
            </a:fld>
            <a:endParaRPr lang="en-US" dirty="0"/>
          </a:p>
        </p:txBody>
      </p:sp>
    </p:spTree>
    <p:extLst>
      <p:ext uri="{BB962C8B-B14F-4D97-AF65-F5344CB8AC3E}">
        <p14:creationId xmlns:p14="http://schemas.microsoft.com/office/powerpoint/2010/main" val="3804801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2A08B7D2-5AA4-4D42-8A2C-C4410487B9FB}" type="slidenum">
              <a:rPr lang="en-US"/>
              <a:pPr>
                <a:defRPr/>
              </a:pPr>
              <a:t>‹#›</a:t>
            </a:fld>
            <a:endParaRPr lang="en-US" dirty="0"/>
          </a:p>
        </p:txBody>
      </p:sp>
    </p:spTree>
    <p:extLst>
      <p:ext uri="{BB962C8B-B14F-4D97-AF65-F5344CB8AC3E}">
        <p14:creationId xmlns:p14="http://schemas.microsoft.com/office/powerpoint/2010/main" val="1579690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A4C2F8-B285-4AF3-935B-FDC2EA3B225A}" type="slidenum">
              <a:rPr lang="en-US"/>
              <a:pPr/>
              <a:t>‹#›</a:t>
            </a:fld>
            <a:endParaRPr lang="en-US"/>
          </a:p>
        </p:txBody>
      </p:sp>
    </p:spTree>
    <p:extLst>
      <p:ext uri="{BB962C8B-B14F-4D97-AF65-F5344CB8AC3E}">
        <p14:creationId xmlns:p14="http://schemas.microsoft.com/office/powerpoint/2010/main" val="2750714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6C2D7485-E73F-49F8-A322-2F605A061203}" type="slidenum">
              <a:rPr lang="en-US"/>
              <a:pPr>
                <a:defRPr/>
              </a:pPr>
              <a:t>‹#›</a:t>
            </a:fld>
            <a:endParaRPr lang="en-US" dirty="0"/>
          </a:p>
        </p:txBody>
      </p:sp>
    </p:spTree>
    <p:extLst>
      <p:ext uri="{BB962C8B-B14F-4D97-AF65-F5344CB8AC3E}">
        <p14:creationId xmlns:p14="http://schemas.microsoft.com/office/powerpoint/2010/main" val="3513379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1270ADDC-F030-4CF5-958E-2E42292913ED}" type="slidenum">
              <a:rPr lang="en-US"/>
              <a:pPr>
                <a:defRPr/>
              </a:pPr>
              <a:t>‹#›</a:t>
            </a:fld>
            <a:endParaRPr lang="en-US" dirty="0"/>
          </a:p>
        </p:txBody>
      </p:sp>
    </p:spTree>
    <p:extLst>
      <p:ext uri="{BB962C8B-B14F-4D97-AF65-F5344CB8AC3E}">
        <p14:creationId xmlns:p14="http://schemas.microsoft.com/office/powerpoint/2010/main" val="1274499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BF47FAEC-F012-47A6-B76B-630029F9E8DD}" type="slidenum">
              <a:rPr lang="en-US"/>
              <a:pPr>
                <a:defRPr/>
              </a:pPr>
              <a:t>‹#›</a:t>
            </a:fld>
            <a:endParaRPr lang="en-US" dirty="0"/>
          </a:p>
        </p:txBody>
      </p:sp>
    </p:spTree>
    <p:extLst>
      <p:ext uri="{BB962C8B-B14F-4D97-AF65-F5344CB8AC3E}">
        <p14:creationId xmlns:p14="http://schemas.microsoft.com/office/powerpoint/2010/main" val="2873710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44BE2314-958C-4CC9-BDC3-FF9C361CEF1F}" type="slidenum">
              <a:rPr lang="en-US"/>
              <a:pPr>
                <a:defRPr/>
              </a:pPr>
              <a:t>‹#›</a:t>
            </a:fld>
            <a:endParaRPr lang="en-US" dirty="0"/>
          </a:p>
        </p:txBody>
      </p:sp>
    </p:spTree>
    <p:extLst>
      <p:ext uri="{BB962C8B-B14F-4D97-AF65-F5344CB8AC3E}">
        <p14:creationId xmlns:p14="http://schemas.microsoft.com/office/powerpoint/2010/main" val="21282675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67C56E80-758E-4FC0-A5E1-B50ACEA516E5}" type="slidenum">
              <a:rPr lang="en-US"/>
              <a:pPr>
                <a:defRPr/>
              </a:pPr>
              <a:t>‹#›</a:t>
            </a:fld>
            <a:endParaRPr lang="en-US" dirty="0"/>
          </a:p>
        </p:txBody>
      </p:sp>
    </p:spTree>
    <p:extLst>
      <p:ext uri="{BB962C8B-B14F-4D97-AF65-F5344CB8AC3E}">
        <p14:creationId xmlns:p14="http://schemas.microsoft.com/office/powerpoint/2010/main" val="3879342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6EA7970E-1E79-4D78-9B99-C50B00E6CB46}" type="slidenum">
              <a:rPr lang="en-US"/>
              <a:pPr>
                <a:defRPr/>
              </a:pPr>
              <a:t>‹#›</a:t>
            </a:fld>
            <a:endParaRPr lang="en-US" dirty="0"/>
          </a:p>
        </p:txBody>
      </p:sp>
    </p:spTree>
    <p:extLst>
      <p:ext uri="{BB962C8B-B14F-4D97-AF65-F5344CB8AC3E}">
        <p14:creationId xmlns:p14="http://schemas.microsoft.com/office/powerpoint/2010/main" val="596660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E0DB93A6-3D32-4ADF-A923-55A9A51FD328}" type="slidenum">
              <a:rPr lang="en-US"/>
              <a:pPr>
                <a:defRPr/>
              </a:pPr>
              <a:t>‹#›</a:t>
            </a:fld>
            <a:endParaRPr lang="en-US" dirty="0"/>
          </a:p>
        </p:txBody>
      </p:sp>
    </p:spTree>
    <p:extLst>
      <p:ext uri="{BB962C8B-B14F-4D97-AF65-F5344CB8AC3E}">
        <p14:creationId xmlns:p14="http://schemas.microsoft.com/office/powerpoint/2010/main" val="42855864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941A545B-37D6-4CC6-ACF9-4124036E3567}" type="slidenum">
              <a:rPr lang="en-US"/>
              <a:pPr>
                <a:defRPr/>
              </a:pPr>
              <a:t>‹#›</a:t>
            </a:fld>
            <a:endParaRPr lang="en-US" dirty="0"/>
          </a:p>
        </p:txBody>
      </p:sp>
    </p:spTree>
    <p:extLst>
      <p:ext uri="{BB962C8B-B14F-4D97-AF65-F5344CB8AC3E}">
        <p14:creationId xmlns:p14="http://schemas.microsoft.com/office/powerpoint/2010/main" val="1506658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p>
        </p:txBody>
      </p:sp>
      <p:sp>
        <p:nvSpPr>
          <p:cNvPr id="3" name="SmartArt Placeholder 2"/>
          <p:cNvSpPr>
            <a:spLocks noGrp="1"/>
          </p:cNvSpPr>
          <p:nvPr>
            <p:ph type="dgm" idx="1"/>
          </p:nvPr>
        </p:nvSpPr>
        <p:spPr>
          <a:xfrm>
            <a:off x="593725" y="1485900"/>
            <a:ext cx="8089900" cy="4648200"/>
          </a:xfrm>
        </p:spPr>
        <p:txBody>
          <a:bodyPr/>
          <a:lstStyle/>
          <a:p>
            <a:pPr lvl="0"/>
            <a:endParaRPr lang="en-US" noProof="0"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F18781B8-1926-47C9-992D-12931167E862}" type="slidenum">
              <a:rPr lang="en-US"/>
              <a:pPr>
                <a:defRPr/>
              </a:pPr>
              <a:t>‹#›</a:t>
            </a:fld>
            <a:endParaRPr lang="en-US" dirty="0"/>
          </a:p>
        </p:txBody>
      </p:sp>
    </p:spTree>
    <p:extLst>
      <p:ext uri="{BB962C8B-B14F-4D97-AF65-F5344CB8AC3E}">
        <p14:creationId xmlns:p14="http://schemas.microsoft.com/office/powerpoint/2010/main" val="3349727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p>
        </p:txBody>
      </p:sp>
      <p:sp>
        <p:nvSpPr>
          <p:cNvPr id="3" name="Table Placeholder 2"/>
          <p:cNvSpPr>
            <a:spLocks noGrp="1"/>
          </p:cNvSpPr>
          <p:nvPr>
            <p:ph type="tbl" idx="1"/>
          </p:nvPr>
        </p:nvSpPr>
        <p:spPr>
          <a:xfrm>
            <a:off x="593725" y="1485900"/>
            <a:ext cx="8089900" cy="4648200"/>
          </a:xfrm>
        </p:spPr>
        <p:txBody>
          <a:bodyPr/>
          <a:lstStyle/>
          <a:p>
            <a:pPr lvl="0"/>
            <a:endParaRPr lang="en-US" noProof="0"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9BC42F15-119A-457A-B96D-E24F3C9BA593}" type="slidenum">
              <a:rPr lang="en-US"/>
              <a:pPr>
                <a:defRPr/>
              </a:pPr>
              <a:t>‹#›</a:t>
            </a:fld>
            <a:endParaRPr lang="en-US" dirty="0"/>
          </a:p>
        </p:txBody>
      </p:sp>
    </p:spTree>
    <p:extLst>
      <p:ext uri="{BB962C8B-B14F-4D97-AF65-F5344CB8AC3E}">
        <p14:creationId xmlns:p14="http://schemas.microsoft.com/office/powerpoint/2010/main" val="3780799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64562A-BF40-4B2C-877C-A12CCB86B9B7}" type="slidenum">
              <a:rPr lang="en-US"/>
              <a:pPr/>
              <a:t>‹#›</a:t>
            </a:fld>
            <a:endParaRPr lang="en-US"/>
          </a:p>
        </p:txBody>
      </p:sp>
    </p:spTree>
    <p:extLst>
      <p:ext uri="{BB962C8B-B14F-4D97-AF65-F5344CB8AC3E}">
        <p14:creationId xmlns:p14="http://schemas.microsoft.com/office/powerpoint/2010/main" val="11944370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228600" y="228600"/>
            <a:ext cx="8686800" cy="5715000"/>
          </a:xfrm>
          <a:prstGeom prst="rect">
            <a:avLst/>
          </a:prstGeom>
          <a:solidFill>
            <a:srgbClr val="1D17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b="1">
                <a:solidFill>
                  <a:schemeClr val="tx1"/>
                </a:solidFill>
                <a:latin typeface="Arial" pitchFamily="34" charset="0"/>
                <a:ea typeface="ＭＳ Ｐゴシック" pitchFamily="34" charset="-128"/>
              </a:defRPr>
            </a:lvl1pPr>
            <a:lvl2pPr marL="742950" indent="-285750" eaLnBrk="0" hangingPunct="0">
              <a:defRPr sz="2000" b="1">
                <a:solidFill>
                  <a:schemeClr val="tx1"/>
                </a:solidFill>
                <a:latin typeface="Arial" pitchFamily="34" charset="0"/>
                <a:ea typeface="ＭＳ Ｐゴシック" pitchFamily="34" charset="-128"/>
              </a:defRPr>
            </a:lvl2pPr>
            <a:lvl3pPr marL="1143000" indent="-228600" eaLnBrk="0" hangingPunct="0">
              <a:defRPr sz="2000" b="1">
                <a:solidFill>
                  <a:schemeClr val="tx1"/>
                </a:solidFill>
                <a:latin typeface="Arial" pitchFamily="34" charset="0"/>
                <a:ea typeface="ＭＳ Ｐゴシック" pitchFamily="34" charset="-128"/>
              </a:defRPr>
            </a:lvl3pPr>
            <a:lvl4pPr marL="1600200" indent="-228600" eaLnBrk="0" hangingPunct="0">
              <a:defRPr sz="2000" b="1">
                <a:solidFill>
                  <a:schemeClr val="tx1"/>
                </a:solidFill>
                <a:latin typeface="Arial" pitchFamily="34" charset="0"/>
                <a:ea typeface="ＭＳ Ｐゴシック" pitchFamily="34" charset="-128"/>
              </a:defRPr>
            </a:lvl4pPr>
            <a:lvl5pPr marL="2057400" indent="-228600" eaLnBrk="0" hangingPunct="0">
              <a:defRPr sz="2000" b="1">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2000" b="1">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2000" b="1">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2000" b="1">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2000" b="1">
                <a:solidFill>
                  <a:schemeClr val="tx1"/>
                </a:solidFill>
                <a:latin typeface="Arial" pitchFamily="34" charset="0"/>
                <a:ea typeface="ＭＳ Ｐゴシック" pitchFamily="34" charset="-128"/>
              </a:defRPr>
            </a:lvl9pPr>
          </a:lstStyle>
          <a:p>
            <a:pPr algn="ctr" eaLnBrk="1" hangingPunct="1">
              <a:defRPr/>
            </a:pPr>
            <a:endParaRPr lang="en-US" altLang="en-US" sz="2800">
              <a:solidFill>
                <a:srgbClr val="1D1757"/>
              </a:solidFill>
            </a:endParaRPr>
          </a:p>
        </p:txBody>
      </p:sp>
      <p:pic>
        <p:nvPicPr>
          <p:cNvPr id="5" name="Picture 10" descr="PPT_b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6057900"/>
            <a:ext cx="891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NG_HWHFY_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3491" name="Rectangle 3"/>
          <p:cNvSpPr>
            <a:spLocks noGrp="1" noChangeArrowheads="1"/>
          </p:cNvSpPr>
          <p:nvPr>
            <p:ph type="ctrTitle" sz="quarter"/>
          </p:nvPr>
        </p:nvSpPr>
        <p:spPr>
          <a:xfrm>
            <a:off x="593725" y="1820863"/>
            <a:ext cx="7940675" cy="519112"/>
          </a:xfrm>
        </p:spPr>
        <p:txBody>
          <a:bodyPr anchor="ctr"/>
          <a:lstStyle>
            <a:lvl1pPr>
              <a:defRPr/>
            </a:lvl1pPr>
          </a:lstStyle>
          <a:p>
            <a:r>
              <a:rPr lang="en-US"/>
              <a:t>Click to edit Master title style</a:t>
            </a:r>
          </a:p>
        </p:txBody>
      </p:sp>
      <p:sp>
        <p:nvSpPr>
          <p:cNvPr id="703493" name="Rectangle 5"/>
          <p:cNvSpPr>
            <a:spLocks noGrp="1" noChangeArrowheads="1"/>
          </p:cNvSpPr>
          <p:nvPr>
            <p:ph type="subTitle" sz="quarter" idx="1"/>
          </p:nvPr>
        </p:nvSpPr>
        <p:spPr>
          <a:xfrm>
            <a:off x="590550" y="5029200"/>
            <a:ext cx="7943850" cy="396875"/>
          </a:xfrm>
        </p:spPr>
        <p:txBody>
          <a:bodyPr>
            <a:spAutoFit/>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extLst>
      <p:ext uri="{BB962C8B-B14F-4D97-AF65-F5344CB8AC3E}">
        <p14:creationId xmlns:p14="http://schemas.microsoft.com/office/powerpoint/2010/main" val="36678714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0C688BA1-A406-4522-8D31-9548DAF890AF}" type="slidenum">
              <a:rPr lang="en-US"/>
              <a:pPr>
                <a:defRPr/>
              </a:pPr>
              <a:t>‹#›</a:t>
            </a:fld>
            <a:endParaRPr lang="en-US"/>
          </a:p>
        </p:txBody>
      </p:sp>
    </p:spTree>
    <p:extLst>
      <p:ext uri="{BB962C8B-B14F-4D97-AF65-F5344CB8AC3E}">
        <p14:creationId xmlns:p14="http://schemas.microsoft.com/office/powerpoint/2010/main" val="2317762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6914B638-4FAB-4A0B-A3C4-2AC1EDEBFC80}" type="slidenum">
              <a:rPr lang="en-US"/>
              <a:pPr>
                <a:defRPr/>
              </a:pPr>
              <a:t>‹#›</a:t>
            </a:fld>
            <a:endParaRPr lang="en-US"/>
          </a:p>
        </p:txBody>
      </p:sp>
    </p:spTree>
    <p:extLst>
      <p:ext uri="{BB962C8B-B14F-4D97-AF65-F5344CB8AC3E}">
        <p14:creationId xmlns:p14="http://schemas.microsoft.com/office/powerpoint/2010/main" val="4044244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372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4875" y="1905000"/>
            <a:ext cx="396875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B1629258-59F6-4193-8F11-CD6681D71D19}" type="slidenum">
              <a:rPr lang="en-US"/>
              <a:pPr>
                <a:defRPr/>
              </a:pPr>
              <a:t>‹#›</a:t>
            </a:fld>
            <a:endParaRPr lang="en-US"/>
          </a:p>
        </p:txBody>
      </p:sp>
    </p:spTree>
    <p:extLst>
      <p:ext uri="{BB962C8B-B14F-4D97-AF65-F5344CB8AC3E}">
        <p14:creationId xmlns:p14="http://schemas.microsoft.com/office/powerpoint/2010/main" val="30744323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01F8993B-867E-4FB4-9B31-E4FC5FD9AB94}" type="slidenum">
              <a:rPr lang="en-US"/>
              <a:pPr>
                <a:defRPr/>
              </a:pPr>
              <a:t>‹#›</a:t>
            </a:fld>
            <a:endParaRPr lang="en-US"/>
          </a:p>
        </p:txBody>
      </p:sp>
    </p:spTree>
    <p:extLst>
      <p:ext uri="{BB962C8B-B14F-4D97-AF65-F5344CB8AC3E}">
        <p14:creationId xmlns:p14="http://schemas.microsoft.com/office/powerpoint/2010/main" val="40706690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4C818600-279F-4D87-B41B-ED261F591887}" type="slidenum">
              <a:rPr lang="en-US"/>
              <a:pPr>
                <a:defRPr/>
              </a:pPr>
              <a:t>‹#›</a:t>
            </a:fld>
            <a:endParaRPr lang="en-US"/>
          </a:p>
        </p:txBody>
      </p:sp>
    </p:spTree>
    <p:extLst>
      <p:ext uri="{BB962C8B-B14F-4D97-AF65-F5344CB8AC3E}">
        <p14:creationId xmlns:p14="http://schemas.microsoft.com/office/powerpoint/2010/main" val="5692486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B4D97F5C-E79E-4101-BC27-9CDC7B3789A2}" type="slidenum">
              <a:rPr lang="en-US"/>
              <a:pPr>
                <a:defRPr/>
              </a:pPr>
              <a:t>‹#›</a:t>
            </a:fld>
            <a:endParaRPr lang="en-US"/>
          </a:p>
        </p:txBody>
      </p:sp>
    </p:spTree>
    <p:extLst>
      <p:ext uri="{BB962C8B-B14F-4D97-AF65-F5344CB8AC3E}">
        <p14:creationId xmlns:p14="http://schemas.microsoft.com/office/powerpoint/2010/main" val="8574560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AC11FDDC-5C6C-4509-AC2B-9C7C385E5D3A}" type="slidenum">
              <a:rPr lang="en-US"/>
              <a:pPr>
                <a:defRPr/>
              </a:pPr>
              <a:t>‹#›</a:t>
            </a:fld>
            <a:endParaRPr lang="en-US"/>
          </a:p>
        </p:txBody>
      </p:sp>
    </p:spTree>
    <p:extLst>
      <p:ext uri="{BB962C8B-B14F-4D97-AF65-F5344CB8AC3E}">
        <p14:creationId xmlns:p14="http://schemas.microsoft.com/office/powerpoint/2010/main" val="20019571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8ADA1F21-563B-4656-8942-1789168F85F7}" type="slidenum">
              <a:rPr lang="en-US"/>
              <a:pPr>
                <a:defRPr/>
              </a:pPr>
              <a:t>‹#›</a:t>
            </a:fld>
            <a:endParaRPr lang="en-US"/>
          </a:p>
        </p:txBody>
      </p:sp>
    </p:spTree>
    <p:extLst>
      <p:ext uri="{BB962C8B-B14F-4D97-AF65-F5344CB8AC3E}">
        <p14:creationId xmlns:p14="http://schemas.microsoft.com/office/powerpoint/2010/main" val="11227882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F2B2335F-21A7-4AB2-9E1C-2E233BF3952B}" type="slidenum">
              <a:rPr lang="en-US"/>
              <a:pPr>
                <a:defRPr/>
              </a:pPr>
              <a:t>‹#›</a:t>
            </a:fld>
            <a:endParaRPr lang="en-US"/>
          </a:p>
        </p:txBody>
      </p:sp>
    </p:spTree>
    <p:extLst>
      <p:ext uri="{BB962C8B-B14F-4D97-AF65-F5344CB8AC3E}">
        <p14:creationId xmlns:p14="http://schemas.microsoft.com/office/powerpoint/2010/main" val="29086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0FA2F41-AFCA-43A9-9EC3-B897E5D6FC06}" type="slidenum">
              <a:rPr lang="en-US"/>
              <a:pPr/>
              <a:t>‹#›</a:t>
            </a:fld>
            <a:endParaRPr lang="en-US"/>
          </a:p>
        </p:txBody>
      </p:sp>
    </p:spTree>
    <p:extLst>
      <p:ext uri="{BB962C8B-B14F-4D97-AF65-F5344CB8AC3E}">
        <p14:creationId xmlns:p14="http://schemas.microsoft.com/office/powerpoint/2010/main" val="15152032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6388" y="800100"/>
            <a:ext cx="2027237" cy="4991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800100"/>
            <a:ext cx="5932488" cy="4991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587C4C07-5F7A-4468-8F30-218713219EC9}" type="slidenum">
              <a:rPr lang="en-US"/>
              <a:pPr>
                <a:defRPr/>
              </a:pPr>
              <a:t>‹#›</a:t>
            </a:fld>
            <a:endParaRPr lang="en-US"/>
          </a:p>
        </p:txBody>
      </p:sp>
    </p:spTree>
    <p:extLst>
      <p:ext uri="{BB962C8B-B14F-4D97-AF65-F5344CB8AC3E}">
        <p14:creationId xmlns:p14="http://schemas.microsoft.com/office/powerpoint/2010/main" val="16884546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1500" y="800100"/>
            <a:ext cx="5981700" cy="519113"/>
          </a:xfrm>
        </p:spPr>
        <p:txBody>
          <a:bodyPr/>
          <a:lstStyle/>
          <a:p>
            <a:r>
              <a:rPr lang="en-US"/>
              <a:t>Click to edit Master title style</a:t>
            </a:r>
          </a:p>
        </p:txBody>
      </p:sp>
      <p:sp>
        <p:nvSpPr>
          <p:cNvPr id="3" name="Table Placeholder 2"/>
          <p:cNvSpPr>
            <a:spLocks noGrp="1"/>
          </p:cNvSpPr>
          <p:nvPr>
            <p:ph type="tbl" idx="1"/>
          </p:nvPr>
        </p:nvSpPr>
        <p:spPr>
          <a:xfrm>
            <a:off x="593725" y="1905000"/>
            <a:ext cx="8089900" cy="3886200"/>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1A15CA0F-BAC3-429B-A665-A333633F321D}" type="slidenum">
              <a:rPr lang="en-US"/>
              <a:pPr>
                <a:defRPr/>
              </a:pPr>
              <a:t>‹#›</a:t>
            </a:fld>
            <a:endParaRPr lang="en-US"/>
          </a:p>
        </p:txBody>
      </p:sp>
    </p:spTree>
    <p:extLst>
      <p:ext uri="{BB962C8B-B14F-4D97-AF65-F5344CB8AC3E}">
        <p14:creationId xmlns:p14="http://schemas.microsoft.com/office/powerpoint/2010/main" val="11413631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33"/>
          <p:cNvSpPr>
            <a:spLocks/>
          </p:cNvSpPr>
          <p:nvPr/>
        </p:nvSpPr>
        <p:spPr bwMode="auto">
          <a:xfrm>
            <a:off x="0" y="0"/>
            <a:ext cx="9159875" cy="2400300"/>
          </a:xfrm>
          <a:custGeom>
            <a:avLst/>
            <a:gdLst>
              <a:gd name="T0" fmla="*/ 0 w 5760"/>
              <a:gd name="T1" fmla="*/ 0 h 1512"/>
              <a:gd name="T2" fmla="*/ 0 w 5760"/>
              <a:gd name="T3" fmla="*/ 2147483647 h 1512"/>
              <a:gd name="T4" fmla="*/ 2147483647 w 5760"/>
              <a:gd name="T5" fmla="*/ 2147483647 h 1512"/>
              <a:gd name="T6" fmla="*/ 2147483647 w 5760"/>
              <a:gd name="T7" fmla="*/ 2147483647 h 1512"/>
              <a:gd name="T8" fmla="*/ 2147483647 w 5760"/>
              <a:gd name="T9" fmla="*/ 2147483647 h 1512"/>
              <a:gd name="T10" fmla="*/ 2147483647 w 5760"/>
              <a:gd name="T11" fmla="*/ 2147483647 h 1512"/>
              <a:gd name="T12" fmla="*/ 2147483647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latin typeface="Arial"/>
              <a:ea typeface="MS PGothic"/>
            </a:endParaRPr>
          </a:p>
        </p:txBody>
      </p:sp>
      <p:pic>
        <p:nvPicPr>
          <p:cNvPr id="10" name="Picture 44" descr="National_Grid_logo_blu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Rectangle 14"/>
          <p:cNvSpPr>
            <a:spLocks noGrp="1" noChangeArrowheads="1"/>
          </p:cNvSpPr>
          <p:nvPr>
            <p:ph type="ctrTitle" sz="quarter"/>
          </p:nvPr>
        </p:nvSpPr>
        <p:spPr>
          <a:xfrm>
            <a:off x="593725" y="1337796"/>
            <a:ext cx="8043863" cy="523220"/>
          </a:xfrm>
          <a:extLst/>
        </p:spPr>
        <p:txBody>
          <a:bodyPr anchor="ctr"/>
          <a:lstStyle>
            <a:lvl1pPr>
              <a:defRPr/>
            </a:lvl1pPr>
          </a:lstStyle>
          <a:p>
            <a:pPr lvl="0"/>
            <a:endParaRPr lang="en-US" noProof="0" dirty="0"/>
          </a:p>
        </p:txBody>
      </p:sp>
      <p:sp>
        <p:nvSpPr>
          <p:cNvPr id="43023" name="Rectangle 15"/>
          <p:cNvSpPr>
            <a:spLocks noGrp="1" noChangeArrowheads="1"/>
          </p:cNvSpPr>
          <p:nvPr>
            <p:ph type="subTitle" sz="quarter" idx="1"/>
          </p:nvPr>
        </p:nvSpPr>
        <p:spPr>
          <a:xfrm>
            <a:off x="571500" y="5164138"/>
            <a:ext cx="8043863" cy="503237"/>
          </a:xfrm>
          <a:extLst/>
        </p:spPr>
        <p:txBody>
          <a:bodyPr/>
          <a:lstStyle>
            <a:lvl1pPr marL="0" indent="0">
              <a:spcBef>
                <a:spcPct val="20000"/>
              </a:spcBef>
              <a:spcAft>
                <a:spcPct val="0"/>
              </a:spcAft>
              <a:buFont typeface="Wingdings" pitchFamily="2" charset="2"/>
              <a:buNone/>
              <a:defRPr sz="2000">
                <a:solidFill>
                  <a:schemeClr val="bg1"/>
                </a:solidFill>
              </a:defRPr>
            </a:lvl1pPr>
          </a:lstStyle>
          <a:p>
            <a:pPr lvl="0"/>
            <a:r>
              <a:rPr lang="en-US" noProof="0" dirty="0"/>
              <a:t>Click to edit Master subtitle style</a:t>
            </a:r>
          </a:p>
        </p:txBody>
      </p:sp>
    </p:spTree>
    <p:extLst>
      <p:ext uri="{BB962C8B-B14F-4D97-AF65-F5344CB8AC3E}">
        <p14:creationId xmlns:p14="http://schemas.microsoft.com/office/powerpoint/2010/main" val="2223950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E33C93-0D97-4B7A-B760-15ACE4A9D5D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731067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8B1AB2-72B7-4283-80AF-F222D7E2CC8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18732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8B7492-5C82-4B40-912D-A6138CC4921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781584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246123F-FD7D-40AC-A59B-FC0C33B4D9A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678117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71879F-9541-4113-9DC5-8271D271994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43920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F6C4F78-D181-49FD-8C37-4BEC67C29C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554051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39987C-1FDE-4637-9015-5B3869EB889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389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C243CB0-0724-41C4-AE9D-823707A352F3}" type="slidenum">
              <a:rPr lang="en-US"/>
              <a:pPr/>
              <a:t>‹#›</a:t>
            </a:fld>
            <a:endParaRPr lang="en-US"/>
          </a:p>
        </p:txBody>
      </p:sp>
    </p:spTree>
    <p:extLst>
      <p:ext uri="{BB962C8B-B14F-4D97-AF65-F5344CB8AC3E}">
        <p14:creationId xmlns:p14="http://schemas.microsoft.com/office/powerpoint/2010/main" val="36861078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FF6891-1276-41B8-AEED-5CC12457C0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801316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092B08-0A5D-4104-8A0C-3483C071A4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319519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6FAD57-7A95-49EA-9DCD-B6C05294C3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25735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3725" y="762000"/>
            <a:ext cx="8093075" cy="519113"/>
          </a:xfrm>
        </p:spPr>
        <p:txBody>
          <a:bodyPr/>
          <a:lstStyle/>
          <a:p>
            <a:r>
              <a:rPr lang="en-US"/>
              <a:t>Click to edit Master title style</a:t>
            </a:r>
            <a:endParaRPr lang="en-GB"/>
          </a:p>
        </p:txBody>
      </p:sp>
      <p:sp>
        <p:nvSpPr>
          <p:cNvPr id="3" name="Table Placeholder 2"/>
          <p:cNvSpPr>
            <a:spLocks noGrp="1"/>
          </p:cNvSpPr>
          <p:nvPr>
            <p:ph type="tbl" idx="1"/>
          </p:nvPr>
        </p:nvSpPr>
        <p:spPr>
          <a:xfrm>
            <a:off x="593725" y="1485900"/>
            <a:ext cx="8089900" cy="4648200"/>
          </a:xfrm>
        </p:spPr>
        <p:txBody>
          <a:bodyPr/>
          <a:lstStyle/>
          <a:p>
            <a:pPr lvl="0"/>
            <a:endParaRPr lang="en-GB"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B0B330-55CA-4F8E-8E93-D1597B57B60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874815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1"/>
          <p:cNvSpPr>
            <a:spLocks noGrp="1" noChangeArrowheads="1"/>
          </p:cNvSpPr>
          <p:nvPr>
            <p:ph type="sldNum" sz="quarter" idx="10"/>
          </p:nvPr>
        </p:nvSpPr>
        <p:spPr>
          <a:ln/>
        </p:spPr>
        <p:txBody>
          <a:bodyPr/>
          <a:lstStyle>
            <a:lvl1pPr>
              <a:defRPr/>
            </a:lvl1pPr>
          </a:lstStyle>
          <a:p>
            <a:pPr>
              <a:defRPr/>
            </a:pPr>
            <a:fld id="{87703BF8-1071-4B81-B3C8-C16CC7EB5BBA}" type="slidenum">
              <a:rPr lang="en-US"/>
              <a:pPr>
                <a:defRPr/>
              </a:pPr>
              <a:t>‹#›</a:t>
            </a:fld>
            <a:endParaRPr lang="en-US" dirty="0"/>
          </a:p>
        </p:txBody>
      </p:sp>
    </p:spTree>
    <p:extLst>
      <p:ext uri="{BB962C8B-B14F-4D97-AF65-F5344CB8AC3E}">
        <p14:creationId xmlns:p14="http://schemas.microsoft.com/office/powerpoint/2010/main" val="47811555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sldNum" sz="quarter" idx="10"/>
          </p:nvPr>
        </p:nvSpPr>
        <p:spPr>
          <a:ln/>
        </p:spPr>
        <p:txBody>
          <a:bodyPr/>
          <a:lstStyle>
            <a:lvl1pPr>
              <a:defRPr/>
            </a:lvl1pPr>
          </a:lstStyle>
          <a:p>
            <a:pPr>
              <a:defRPr/>
            </a:pPr>
            <a:fld id="{0A822250-3DC6-4927-9CA2-2D26B33C9E34}" type="slidenum">
              <a:rPr lang="en-US"/>
              <a:pPr>
                <a:defRPr/>
              </a:pPr>
              <a:t>‹#›</a:t>
            </a:fld>
            <a:endParaRPr lang="en-US" dirty="0"/>
          </a:p>
        </p:txBody>
      </p:sp>
    </p:spTree>
    <p:extLst>
      <p:ext uri="{BB962C8B-B14F-4D97-AF65-F5344CB8AC3E}">
        <p14:creationId xmlns:p14="http://schemas.microsoft.com/office/powerpoint/2010/main" val="55231972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sldNum" sz="quarter" idx="10"/>
          </p:nvPr>
        </p:nvSpPr>
        <p:spPr>
          <a:ln/>
        </p:spPr>
        <p:txBody>
          <a:bodyPr/>
          <a:lstStyle>
            <a:lvl1pPr>
              <a:defRPr/>
            </a:lvl1pPr>
          </a:lstStyle>
          <a:p>
            <a:pPr>
              <a:defRPr/>
            </a:pPr>
            <a:fld id="{BDAC6514-C2DA-4991-B58A-75076B4C3576}" type="slidenum">
              <a:rPr lang="en-US"/>
              <a:pPr>
                <a:defRPr/>
              </a:pPr>
              <a:t>‹#›</a:t>
            </a:fld>
            <a:endParaRPr lang="en-US" dirty="0"/>
          </a:p>
        </p:txBody>
      </p:sp>
    </p:spTree>
    <p:extLst>
      <p:ext uri="{BB962C8B-B14F-4D97-AF65-F5344CB8AC3E}">
        <p14:creationId xmlns:p14="http://schemas.microsoft.com/office/powerpoint/2010/main" val="271207167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pPr>
              <a:defRPr/>
            </a:pPr>
            <a:fld id="{9211B9C5-7EC5-4C9A-936A-26B7D34BA576}" type="slidenum">
              <a:rPr lang="en-US"/>
              <a:pPr>
                <a:defRPr/>
              </a:pPr>
              <a:t>‹#›</a:t>
            </a:fld>
            <a:endParaRPr lang="en-US" dirty="0"/>
          </a:p>
        </p:txBody>
      </p:sp>
    </p:spTree>
    <p:extLst>
      <p:ext uri="{BB962C8B-B14F-4D97-AF65-F5344CB8AC3E}">
        <p14:creationId xmlns:p14="http://schemas.microsoft.com/office/powerpoint/2010/main" val="184399792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sldNum" sz="quarter" idx="10"/>
          </p:nvPr>
        </p:nvSpPr>
        <p:spPr>
          <a:ln/>
        </p:spPr>
        <p:txBody>
          <a:bodyPr/>
          <a:lstStyle>
            <a:lvl1pPr>
              <a:defRPr/>
            </a:lvl1pPr>
          </a:lstStyle>
          <a:p>
            <a:pPr>
              <a:defRPr/>
            </a:pPr>
            <a:fld id="{87AFCFC4-DF7A-4085-860E-AAC730B033E6}" type="slidenum">
              <a:rPr lang="en-US"/>
              <a:pPr>
                <a:defRPr/>
              </a:pPr>
              <a:t>‹#›</a:t>
            </a:fld>
            <a:endParaRPr lang="en-US" dirty="0"/>
          </a:p>
        </p:txBody>
      </p:sp>
    </p:spTree>
    <p:extLst>
      <p:ext uri="{BB962C8B-B14F-4D97-AF65-F5344CB8AC3E}">
        <p14:creationId xmlns:p14="http://schemas.microsoft.com/office/powerpoint/2010/main" val="293687959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sldNum" sz="quarter" idx="10"/>
          </p:nvPr>
        </p:nvSpPr>
        <p:spPr>
          <a:ln/>
        </p:spPr>
        <p:txBody>
          <a:bodyPr/>
          <a:lstStyle>
            <a:lvl1pPr>
              <a:defRPr/>
            </a:lvl1pPr>
          </a:lstStyle>
          <a:p>
            <a:pPr>
              <a:defRPr/>
            </a:pPr>
            <a:fld id="{0933ACD0-0A99-47DE-AFD8-2F764D966633}" type="slidenum">
              <a:rPr lang="en-US"/>
              <a:pPr>
                <a:defRPr/>
              </a:pPr>
              <a:t>‹#›</a:t>
            </a:fld>
            <a:endParaRPr lang="en-US" dirty="0"/>
          </a:p>
        </p:txBody>
      </p:sp>
    </p:spTree>
    <p:extLst>
      <p:ext uri="{BB962C8B-B14F-4D97-AF65-F5344CB8AC3E}">
        <p14:creationId xmlns:p14="http://schemas.microsoft.com/office/powerpoint/2010/main" val="16037985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E3B8A67-3ABD-47CD-BAF5-68E7EA1D5D45}" type="slidenum">
              <a:rPr lang="en-US"/>
              <a:pPr/>
              <a:t>‹#›</a:t>
            </a:fld>
            <a:endParaRPr lang="en-US"/>
          </a:p>
        </p:txBody>
      </p:sp>
    </p:spTree>
    <p:extLst>
      <p:ext uri="{BB962C8B-B14F-4D97-AF65-F5344CB8AC3E}">
        <p14:creationId xmlns:p14="http://schemas.microsoft.com/office/powerpoint/2010/main" val="39714355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sldNum" sz="quarter" idx="10"/>
          </p:nvPr>
        </p:nvSpPr>
        <p:spPr>
          <a:ln/>
        </p:spPr>
        <p:txBody>
          <a:bodyPr/>
          <a:lstStyle>
            <a:lvl1pPr>
              <a:defRPr/>
            </a:lvl1pPr>
          </a:lstStyle>
          <a:p>
            <a:pPr>
              <a:defRPr/>
            </a:pPr>
            <a:fld id="{CCC3B840-CBB6-4C0C-89AA-37DC79C003C3}" type="slidenum">
              <a:rPr lang="en-US"/>
              <a:pPr>
                <a:defRPr/>
              </a:pPr>
              <a:t>‹#›</a:t>
            </a:fld>
            <a:endParaRPr lang="en-US" dirty="0"/>
          </a:p>
        </p:txBody>
      </p:sp>
    </p:spTree>
    <p:extLst>
      <p:ext uri="{BB962C8B-B14F-4D97-AF65-F5344CB8AC3E}">
        <p14:creationId xmlns:p14="http://schemas.microsoft.com/office/powerpoint/2010/main" val="1423567371"/>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B6A3C95A-159C-481C-9912-8E00FB503D68}" type="slidenum">
              <a:rPr lang="en-US"/>
              <a:pPr>
                <a:defRPr/>
              </a:pPr>
              <a:t>‹#›</a:t>
            </a:fld>
            <a:endParaRPr lang="en-US" dirty="0"/>
          </a:p>
        </p:txBody>
      </p:sp>
    </p:spTree>
    <p:extLst>
      <p:ext uri="{BB962C8B-B14F-4D97-AF65-F5344CB8AC3E}">
        <p14:creationId xmlns:p14="http://schemas.microsoft.com/office/powerpoint/2010/main" val="59053724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DD9326CE-7A86-4D93-ADFD-4582128B4886}" type="slidenum">
              <a:rPr lang="en-US"/>
              <a:pPr>
                <a:defRPr/>
              </a:pPr>
              <a:t>‹#›</a:t>
            </a:fld>
            <a:endParaRPr lang="en-US" dirty="0"/>
          </a:p>
        </p:txBody>
      </p:sp>
    </p:spTree>
    <p:extLst>
      <p:ext uri="{BB962C8B-B14F-4D97-AF65-F5344CB8AC3E}">
        <p14:creationId xmlns:p14="http://schemas.microsoft.com/office/powerpoint/2010/main" val="298488151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F0B644BA-C705-498E-9947-DEA878BBE162}" type="slidenum">
              <a:rPr lang="en-US"/>
              <a:pPr>
                <a:defRPr/>
              </a:pPr>
              <a:t>‹#›</a:t>
            </a:fld>
            <a:endParaRPr lang="en-US" dirty="0"/>
          </a:p>
        </p:txBody>
      </p:sp>
    </p:spTree>
    <p:extLst>
      <p:ext uri="{BB962C8B-B14F-4D97-AF65-F5344CB8AC3E}">
        <p14:creationId xmlns:p14="http://schemas.microsoft.com/office/powerpoint/2010/main" val="132925643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sldNum" sz="quarter" idx="10"/>
          </p:nvPr>
        </p:nvSpPr>
        <p:spPr>
          <a:ln/>
        </p:spPr>
        <p:txBody>
          <a:bodyPr/>
          <a:lstStyle>
            <a:lvl1pPr>
              <a:defRPr/>
            </a:lvl1pPr>
          </a:lstStyle>
          <a:p>
            <a:pPr>
              <a:defRPr/>
            </a:pPr>
            <a:fld id="{37D86691-D0C6-4F7B-8634-83B0D3D37C17}" type="slidenum">
              <a:rPr lang="en-US"/>
              <a:pPr>
                <a:defRPr/>
              </a:pPr>
              <a:t>‹#›</a:t>
            </a:fld>
            <a:endParaRPr lang="en-US" dirty="0"/>
          </a:p>
        </p:txBody>
      </p:sp>
    </p:spTree>
    <p:extLst>
      <p:ext uri="{BB962C8B-B14F-4D97-AF65-F5344CB8AC3E}">
        <p14:creationId xmlns:p14="http://schemas.microsoft.com/office/powerpoint/2010/main" val="107070362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sldNum" sz="quarter" idx="10"/>
          </p:nvPr>
        </p:nvSpPr>
        <p:spPr>
          <a:ln/>
        </p:spPr>
        <p:txBody>
          <a:bodyPr/>
          <a:lstStyle>
            <a:lvl1pPr>
              <a:defRPr/>
            </a:lvl1pPr>
          </a:lstStyle>
          <a:p>
            <a:pPr>
              <a:defRPr/>
            </a:pPr>
            <a:fld id="{5C2EA005-98F1-4A85-959D-D1EC6FE801AE}" type="slidenum">
              <a:rPr lang="en-US"/>
              <a:pPr>
                <a:defRPr/>
              </a:pPr>
              <a:t>‹#›</a:t>
            </a:fld>
            <a:endParaRPr lang="en-US" dirty="0"/>
          </a:p>
        </p:txBody>
      </p:sp>
    </p:spTree>
    <p:extLst>
      <p:ext uri="{BB962C8B-B14F-4D97-AF65-F5344CB8AC3E}">
        <p14:creationId xmlns:p14="http://schemas.microsoft.com/office/powerpoint/2010/main" val="377394059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6096000" cy="609600"/>
          </a:xfrm>
        </p:spPr>
        <p:txBody>
          <a:bodyPr/>
          <a:lstStyle/>
          <a:p>
            <a:r>
              <a:rPr lang="en-US"/>
              <a:t>Click to edit Master title style</a:t>
            </a:r>
          </a:p>
        </p:txBody>
      </p:sp>
      <p:sp>
        <p:nvSpPr>
          <p:cNvPr id="3" name="Content Placeholder 2"/>
          <p:cNvSpPr>
            <a:spLocks noGrp="1"/>
          </p:cNvSpPr>
          <p:nvPr>
            <p:ph sz="quarter" idx="1"/>
          </p:nvPr>
        </p:nvSpPr>
        <p:spPr>
          <a:xfrm>
            <a:off x="457200" y="914400"/>
            <a:ext cx="40386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914400"/>
            <a:ext cx="40386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581400"/>
            <a:ext cx="40386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581400"/>
            <a:ext cx="40386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sldNum" sz="quarter" idx="10"/>
          </p:nvPr>
        </p:nvSpPr>
        <p:spPr>
          <a:ln/>
        </p:spPr>
        <p:txBody>
          <a:bodyPr/>
          <a:lstStyle>
            <a:lvl1pPr>
              <a:defRPr/>
            </a:lvl1pPr>
          </a:lstStyle>
          <a:p>
            <a:pPr>
              <a:defRPr/>
            </a:pPr>
            <a:fld id="{547171FA-C651-4BEE-8908-C7DBED193EC8}" type="slidenum">
              <a:rPr lang="en-US"/>
              <a:pPr>
                <a:defRPr/>
              </a:pPr>
              <a:t>‹#›</a:t>
            </a:fld>
            <a:endParaRPr lang="en-US" dirty="0"/>
          </a:p>
        </p:txBody>
      </p:sp>
    </p:spTree>
    <p:extLst>
      <p:ext uri="{BB962C8B-B14F-4D97-AF65-F5344CB8AC3E}">
        <p14:creationId xmlns:p14="http://schemas.microsoft.com/office/powerpoint/2010/main" val="124144329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71500" y="800100"/>
            <a:ext cx="5981700" cy="519113"/>
          </a:xfrm>
        </p:spPr>
        <p:txBody>
          <a:bodyPr/>
          <a:lstStyle/>
          <a:p>
            <a:r>
              <a:rPr lang="en-US"/>
              <a:t>Click to edit Master title style</a:t>
            </a:r>
          </a:p>
        </p:txBody>
      </p:sp>
      <p:sp>
        <p:nvSpPr>
          <p:cNvPr id="3" name="Content Placeholder 2"/>
          <p:cNvSpPr>
            <a:spLocks noGrp="1"/>
          </p:cNvSpPr>
          <p:nvPr>
            <p:ph sz="half" idx="1"/>
          </p:nvPr>
        </p:nvSpPr>
        <p:spPr>
          <a:xfrm>
            <a:off x="593725" y="1905000"/>
            <a:ext cx="80899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3725" y="3924300"/>
            <a:ext cx="80899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latin typeface="Arial" pitchFamily="34" charset="0"/>
                <a:ea typeface="ＭＳ Ｐゴシック" pitchFamily="34" charset="-128"/>
                <a:cs typeface="+mn-cs"/>
              </a:defRPr>
            </a:lvl1pPr>
          </a:lstStyle>
          <a:p>
            <a:pPr>
              <a:defRPr/>
            </a:pPr>
            <a:endParaRPr lang="en-US" sz="1800" b="0" dirty="0"/>
          </a:p>
        </p:txBody>
      </p:sp>
      <p:sp>
        <p:nvSpPr>
          <p:cNvPr id="6" name="Rectangle 18"/>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latin typeface="Arial" pitchFamily="34" charset="0"/>
                <a:ea typeface="ＭＳ Ｐゴシック" pitchFamily="34" charset="-128"/>
                <a:cs typeface="+mn-cs"/>
              </a:defRPr>
            </a:lvl1pPr>
          </a:lstStyle>
          <a:p>
            <a:pPr>
              <a:defRPr/>
            </a:pPr>
            <a:endParaRPr lang="en-US" sz="1800" b="0" dirty="0"/>
          </a:p>
        </p:txBody>
      </p:sp>
      <p:sp>
        <p:nvSpPr>
          <p:cNvPr id="7" name="Rectangle 19"/>
          <p:cNvSpPr>
            <a:spLocks noGrp="1" noChangeArrowheads="1"/>
          </p:cNvSpPr>
          <p:nvPr>
            <p:ph type="sldNum" sz="quarter" idx="12"/>
          </p:nvPr>
        </p:nvSpPr>
        <p:spPr/>
        <p:txBody>
          <a:bodyPr/>
          <a:lstStyle>
            <a:lvl1pPr>
              <a:defRPr/>
            </a:lvl1pPr>
          </a:lstStyle>
          <a:p>
            <a:pPr>
              <a:defRPr/>
            </a:pPr>
            <a:fld id="{8F3BF645-E9C7-4B4C-8B2A-D3CC86A05D9B}" type="slidenum">
              <a:rPr lang="en-US"/>
              <a:pPr>
                <a:defRPr/>
              </a:pPr>
              <a:t>‹#›</a:t>
            </a:fld>
            <a:endParaRPr lang="en-US" dirty="0"/>
          </a:p>
        </p:txBody>
      </p:sp>
    </p:spTree>
    <p:extLst>
      <p:ext uri="{BB962C8B-B14F-4D97-AF65-F5344CB8AC3E}">
        <p14:creationId xmlns:p14="http://schemas.microsoft.com/office/powerpoint/2010/main" val="179699093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1"/>
          <p:cNvSpPr>
            <a:spLocks noGrp="1" noChangeArrowheads="1"/>
          </p:cNvSpPr>
          <p:nvPr>
            <p:ph type="sldNum" sz="quarter" idx="10"/>
          </p:nvPr>
        </p:nvSpPr>
        <p:spPr>
          <a:ln/>
        </p:spPr>
        <p:txBody>
          <a:bodyPr/>
          <a:lstStyle>
            <a:lvl1pPr>
              <a:defRPr/>
            </a:lvl1pPr>
          </a:lstStyle>
          <a:p>
            <a:pPr>
              <a:defRPr/>
            </a:pPr>
            <a:fld id="{87703BF8-1071-4B81-B3C8-C16CC7EB5BBA}" type="slidenum">
              <a:rPr lang="en-US"/>
              <a:pPr>
                <a:defRPr/>
              </a:pPr>
              <a:t>‹#›</a:t>
            </a:fld>
            <a:endParaRPr lang="en-US" dirty="0"/>
          </a:p>
        </p:txBody>
      </p:sp>
    </p:spTree>
    <p:extLst>
      <p:ext uri="{BB962C8B-B14F-4D97-AF65-F5344CB8AC3E}">
        <p14:creationId xmlns:p14="http://schemas.microsoft.com/office/powerpoint/2010/main" val="257237439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1"/>
          <p:cNvSpPr>
            <a:spLocks noGrp="1" noChangeArrowheads="1"/>
          </p:cNvSpPr>
          <p:nvPr>
            <p:ph type="sldNum" sz="quarter" idx="10"/>
          </p:nvPr>
        </p:nvSpPr>
        <p:spPr>
          <a:ln/>
        </p:spPr>
        <p:txBody>
          <a:bodyPr/>
          <a:lstStyle>
            <a:lvl1pPr>
              <a:defRPr/>
            </a:lvl1pPr>
          </a:lstStyle>
          <a:p>
            <a:pPr>
              <a:defRPr/>
            </a:pPr>
            <a:fld id="{0A822250-3DC6-4927-9CA2-2D26B33C9E34}" type="slidenum">
              <a:rPr lang="en-US"/>
              <a:pPr>
                <a:defRPr/>
              </a:pPr>
              <a:t>‹#›</a:t>
            </a:fld>
            <a:endParaRPr lang="en-US" dirty="0"/>
          </a:p>
        </p:txBody>
      </p:sp>
    </p:spTree>
    <p:extLst>
      <p:ext uri="{BB962C8B-B14F-4D97-AF65-F5344CB8AC3E}">
        <p14:creationId xmlns:p14="http://schemas.microsoft.com/office/powerpoint/2010/main" val="2447012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8AF02B-88CE-47E2-9AB4-82F3479DF1E5}" type="slidenum">
              <a:rPr lang="en-US"/>
              <a:pPr/>
              <a:t>‹#›</a:t>
            </a:fld>
            <a:endParaRPr lang="en-US"/>
          </a:p>
        </p:txBody>
      </p:sp>
    </p:spTree>
    <p:extLst>
      <p:ext uri="{BB962C8B-B14F-4D97-AF65-F5344CB8AC3E}">
        <p14:creationId xmlns:p14="http://schemas.microsoft.com/office/powerpoint/2010/main" val="3227368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sldNum" sz="quarter" idx="10"/>
          </p:nvPr>
        </p:nvSpPr>
        <p:spPr>
          <a:ln/>
        </p:spPr>
        <p:txBody>
          <a:bodyPr/>
          <a:lstStyle>
            <a:lvl1pPr>
              <a:defRPr/>
            </a:lvl1pPr>
          </a:lstStyle>
          <a:p>
            <a:pPr>
              <a:defRPr/>
            </a:pPr>
            <a:fld id="{BDAC6514-C2DA-4991-B58A-75076B4C3576}" type="slidenum">
              <a:rPr lang="en-US"/>
              <a:pPr>
                <a:defRPr/>
              </a:pPr>
              <a:t>‹#›</a:t>
            </a:fld>
            <a:endParaRPr lang="en-US" dirty="0"/>
          </a:p>
        </p:txBody>
      </p:sp>
    </p:spTree>
    <p:extLst>
      <p:ext uri="{BB962C8B-B14F-4D97-AF65-F5344CB8AC3E}">
        <p14:creationId xmlns:p14="http://schemas.microsoft.com/office/powerpoint/2010/main" val="397842477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pPr>
              <a:defRPr/>
            </a:pPr>
            <a:fld id="{9211B9C5-7EC5-4C9A-936A-26B7D34BA576}" type="slidenum">
              <a:rPr lang="en-US"/>
              <a:pPr>
                <a:defRPr/>
              </a:pPr>
              <a:t>‹#›</a:t>
            </a:fld>
            <a:endParaRPr lang="en-US" dirty="0"/>
          </a:p>
        </p:txBody>
      </p:sp>
    </p:spTree>
    <p:extLst>
      <p:ext uri="{BB962C8B-B14F-4D97-AF65-F5344CB8AC3E}">
        <p14:creationId xmlns:p14="http://schemas.microsoft.com/office/powerpoint/2010/main" val="1940743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sldNum" sz="quarter" idx="10"/>
          </p:nvPr>
        </p:nvSpPr>
        <p:spPr>
          <a:ln/>
        </p:spPr>
        <p:txBody>
          <a:bodyPr/>
          <a:lstStyle>
            <a:lvl1pPr>
              <a:defRPr/>
            </a:lvl1pPr>
          </a:lstStyle>
          <a:p>
            <a:pPr>
              <a:defRPr/>
            </a:pPr>
            <a:fld id="{87AFCFC4-DF7A-4085-860E-AAC730B033E6}" type="slidenum">
              <a:rPr lang="en-US"/>
              <a:pPr>
                <a:defRPr/>
              </a:pPr>
              <a:t>‹#›</a:t>
            </a:fld>
            <a:endParaRPr lang="en-US" dirty="0"/>
          </a:p>
        </p:txBody>
      </p:sp>
    </p:spTree>
    <p:extLst>
      <p:ext uri="{BB962C8B-B14F-4D97-AF65-F5344CB8AC3E}">
        <p14:creationId xmlns:p14="http://schemas.microsoft.com/office/powerpoint/2010/main" val="318598376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sldNum" sz="quarter" idx="10"/>
          </p:nvPr>
        </p:nvSpPr>
        <p:spPr>
          <a:ln/>
        </p:spPr>
        <p:txBody>
          <a:bodyPr/>
          <a:lstStyle>
            <a:lvl1pPr>
              <a:defRPr/>
            </a:lvl1pPr>
          </a:lstStyle>
          <a:p>
            <a:pPr>
              <a:defRPr/>
            </a:pPr>
            <a:fld id="{0933ACD0-0A99-47DE-AFD8-2F764D966633}" type="slidenum">
              <a:rPr lang="en-US"/>
              <a:pPr>
                <a:defRPr/>
              </a:pPr>
              <a:t>‹#›</a:t>
            </a:fld>
            <a:endParaRPr lang="en-US" dirty="0"/>
          </a:p>
        </p:txBody>
      </p:sp>
    </p:spTree>
    <p:extLst>
      <p:ext uri="{BB962C8B-B14F-4D97-AF65-F5344CB8AC3E}">
        <p14:creationId xmlns:p14="http://schemas.microsoft.com/office/powerpoint/2010/main" val="100773486"/>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sldNum" sz="quarter" idx="10"/>
          </p:nvPr>
        </p:nvSpPr>
        <p:spPr>
          <a:ln/>
        </p:spPr>
        <p:txBody>
          <a:bodyPr/>
          <a:lstStyle>
            <a:lvl1pPr>
              <a:defRPr/>
            </a:lvl1pPr>
          </a:lstStyle>
          <a:p>
            <a:pPr>
              <a:defRPr/>
            </a:pPr>
            <a:fld id="{CCC3B840-CBB6-4C0C-89AA-37DC79C003C3}" type="slidenum">
              <a:rPr lang="en-US"/>
              <a:pPr>
                <a:defRPr/>
              </a:pPr>
              <a:t>‹#›</a:t>
            </a:fld>
            <a:endParaRPr lang="en-US" dirty="0"/>
          </a:p>
        </p:txBody>
      </p:sp>
    </p:spTree>
    <p:extLst>
      <p:ext uri="{BB962C8B-B14F-4D97-AF65-F5344CB8AC3E}">
        <p14:creationId xmlns:p14="http://schemas.microsoft.com/office/powerpoint/2010/main" val="5972620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B6A3C95A-159C-481C-9912-8E00FB503D68}" type="slidenum">
              <a:rPr lang="en-US"/>
              <a:pPr>
                <a:defRPr/>
              </a:pPr>
              <a:t>‹#›</a:t>
            </a:fld>
            <a:endParaRPr lang="en-US" dirty="0"/>
          </a:p>
        </p:txBody>
      </p:sp>
    </p:spTree>
    <p:extLst>
      <p:ext uri="{BB962C8B-B14F-4D97-AF65-F5344CB8AC3E}">
        <p14:creationId xmlns:p14="http://schemas.microsoft.com/office/powerpoint/2010/main" val="1046194435"/>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DD9326CE-7A86-4D93-ADFD-4582128B4886}" type="slidenum">
              <a:rPr lang="en-US"/>
              <a:pPr>
                <a:defRPr/>
              </a:pPr>
              <a:t>‹#›</a:t>
            </a:fld>
            <a:endParaRPr lang="en-US" dirty="0"/>
          </a:p>
        </p:txBody>
      </p:sp>
    </p:spTree>
    <p:extLst>
      <p:ext uri="{BB962C8B-B14F-4D97-AF65-F5344CB8AC3E}">
        <p14:creationId xmlns:p14="http://schemas.microsoft.com/office/powerpoint/2010/main" val="264752992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F0B644BA-C705-498E-9947-DEA878BBE162}" type="slidenum">
              <a:rPr lang="en-US"/>
              <a:pPr>
                <a:defRPr/>
              </a:pPr>
              <a:t>‹#›</a:t>
            </a:fld>
            <a:endParaRPr lang="en-US" dirty="0"/>
          </a:p>
        </p:txBody>
      </p:sp>
    </p:spTree>
    <p:extLst>
      <p:ext uri="{BB962C8B-B14F-4D97-AF65-F5344CB8AC3E}">
        <p14:creationId xmlns:p14="http://schemas.microsoft.com/office/powerpoint/2010/main" val="3409958661"/>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sldNum" sz="quarter" idx="10"/>
          </p:nvPr>
        </p:nvSpPr>
        <p:spPr>
          <a:ln/>
        </p:spPr>
        <p:txBody>
          <a:bodyPr/>
          <a:lstStyle>
            <a:lvl1pPr>
              <a:defRPr/>
            </a:lvl1pPr>
          </a:lstStyle>
          <a:p>
            <a:pPr>
              <a:defRPr/>
            </a:pPr>
            <a:fld id="{37D86691-D0C6-4F7B-8634-83B0D3D37C17}" type="slidenum">
              <a:rPr lang="en-US"/>
              <a:pPr>
                <a:defRPr/>
              </a:pPr>
              <a:t>‹#›</a:t>
            </a:fld>
            <a:endParaRPr lang="en-US" dirty="0"/>
          </a:p>
        </p:txBody>
      </p:sp>
    </p:spTree>
    <p:extLst>
      <p:ext uri="{BB962C8B-B14F-4D97-AF65-F5344CB8AC3E}">
        <p14:creationId xmlns:p14="http://schemas.microsoft.com/office/powerpoint/2010/main" val="1314703625"/>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sldNum" sz="quarter" idx="10"/>
          </p:nvPr>
        </p:nvSpPr>
        <p:spPr>
          <a:ln/>
        </p:spPr>
        <p:txBody>
          <a:bodyPr/>
          <a:lstStyle>
            <a:lvl1pPr>
              <a:defRPr/>
            </a:lvl1pPr>
          </a:lstStyle>
          <a:p>
            <a:pPr>
              <a:defRPr/>
            </a:pPr>
            <a:fld id="{5C2EA005-98F1-4A85-959D-D1EC6FE801AE}" type="slidenum">
              <a:rPr lang="en-US"/>
              <a:pPr>
                <a:defRPr/>
              </a:pPr>
              <a:t>‹#›</a:t>
            </a:fld>
            <a:endParaRPr lang="en-US" dirty="0"/>
          </a:p>
        </p:txBody>
      </p:sp>
    </p:spTree>
    <p:extLst>
      <p:ext uri="{BB962C8B-B14F-4D97-AF65-F5344CB8AC3E}">
        <p14:creationId xmlns:p14="http://schemas.microsoft.com/office/powerpoint/2010/main" val="7002325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021EC4-B54D-4FF2-8505-22123A7260E4}" type="slidenum">
              <a:rPr lang="en-US"/>
              <a:pPr/>
              <a:t>‹#›</a:t>
            </a:fld>
            <a:endParaRPr lang="en-US"/>
          </a:p>
        </p:txBody>
      </p:sp>
    </p:spTree>
    <p:extLst>
      <p:ext uri="{BB962C8B-B14F-4D97-AF65-F5344CB8AC3E}">
        <p14:creationId xmlns:p14="http://schemas.microsoft.com/office/powerpoint/2010/main" val="16822382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6096000" cy="609600"/>
          </a:xfrm>
        </p:spPr>
        <p:txBody>
          <a:bodyPr/>
          <a:lstStyle/>
          <a:p>
            <a:r>
              <a:rPr lang="en-US"/>
              <a:t>Click to edit Master title style</a:t>
            </a:r>
          </a:p>
        </p:txBody>
      </p:sp>
      <p:sp>
        <p:nvSpPr>
          <p:cNvPr id="3" name="Content Placeholder 2"/>
          <p:cNvSpPr>
            <a:spLocks noGrp="1"/>
          </p:cNvSpPr>
          <p:nvPr>
            <p:ph sz="quarter" idx="1"/>
          </p:nvPr>
        </p:nvSpPr>
        <p:spPr>
          <a:xfrm>
            <a:off x="457200" y="914400"/>
            <a:ext cx="40386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914400"/>
            <a:ext cx="40386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581400"/>
            <a:ext cx="40386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581400"/>
            <a:ext cx="40386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sldNum" sz="quarter" idx="10"/>
          </p:nvPr>
        </p:nvSpPr>
        <p:spPr>
          <a:ln/>
        </p:spPr>
        <p:txBody>
          <a:bodyPr/>
          <a:lstStyle>
            <a:lvl1pPr>
              <a:defRPr/>
            </a:lvl1pPr>
          </a:lstStyle>
          <a:p>
            <a:pPr>
              <a:defRPr/>
            </a:pPr>
            <a:fld id="{547171FA-C651-4BEE-8908-C7DBED193EC8}" type="slidenum">
              <a:rPr lang="en-US"/>
              <a:pPr>
                <a:defRPr/>
              </a:pPr>
              <a:t>‹#›</a:t>
            </a:fld>
            <a:endParaRPr lang="en-US" dirty="0"/>
          </a:p>
        </p:txBody>
      </p:sp>
    </p:spTree>
    <p:extLst>
      <p:ext uri="{BB962C8B-B14F-4D97-AF65-F5344CB8AC3E}">
        <p14:creationId xmlns:p14="http://schemas.microsoft.com/office/powerpoint/2010/main" val="195434763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71500" y="800100"/>
            <a:ext cx="5981700" cy="519113"/>
          </a:xfrm>
        </p:spPr>
        <p:txBody>
          <a:bodyPr/>
          <a:lstStyle/>
          <a:p>
            <a:r>
              <a:rPr lang="en-US"/>
              <a:t>Click to edit Master title style</a:t>
            </a:r>
          </a:p>
        </p:txBody>
      </p:sp>
      <p:sp>
        <p:nvSpPr>
          <p:cNvPr id="3" name="Content Placeholder 2"/>
          <p:cNvSpPr>
            <a:spLocks noGrp="1"/>
          </p:cNvSpPr>
          <p:nvPr>
            <p:ph sz="half" idx="1"/>
          </p:nvPr>
        </p:nvSpPr>
        <p:spPr>
          <a:xfrm>
            <a:off x="593725" y="1905000"/>
            <a:ext cx="80899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3725" y="3924300"/>
            <a:ext cx="80899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xfrm>
            <a:off x="457200" y="6245225"/>
            <a:ext cx="2133600" cy="476250"/>
          </a:xfrm>
          <a:prstGeom prst="rect">
            <a:avLst/>
          </a:prstGeom>
        </p:spPr>
        <p:txBody>
          <a:bodyPr/>
          <a:lstStyle>
            <a:lvl1pPr>
              <a:defRPr>
                <a:solidFill>
                  <a:srgbClr val="000000"/>
                </a:solidFill>
                <a:latin typeface="Arial" pitchFamily="34" charset="0"/>
                <a:ea typeface="ＭＳ Ｐゴシック" pitchFamily="34" charset="-128"/>
                <a:cs typeface="+mn-cs"/>
              </a:defRPr>
            </a:lvl1pPr>
          </a:lstStyle>
          <a:p>
            <a:pPr>
              <a:defRPr/>
            </a:pPr>
            <a:endParaRPr lang="en-US" sz="1800" b="0" dirty="0"/>
          </a:p>
        </p:txBody>
      </p:sp>
      <p:sp>
        <p:nvSpPr>
          <p:cNvPr id="6" name="Rectangle 18"/>
          <p:cNvSpPr>
            <a:spLocks noGrp="1" noChangeArrowheads="1"/>
          </p:cNvSpPr>
          <p:nvPr>
            <p:ph type="ftr" sz="quarter" idx="11"/>
          </p:nvPr>
        </p:nvSpPr>
        <p:spPr>
          <a:xfrm>
            <a:off x="3124200" y="6245225"/>
            <a:ext cx="2895600" cy="476250"/>
          </a:xfrm>
          <a:prstGeom prst="rect">
            <a:avLst/>
          </a:prstGeom>
        </p:spPr>
        <p:txBody>
          <a:bodyPr/>
          <a:lstStyle>
            <a:lvl1pPr>
              <a:defRPr>
                <a:solidFill>
                  <a:srgbClr val="000000"/>
                </a:solidFill>
                <a:latin typeface="Arial" pitchFamily="34" charset="0"/>
                <a:ea typeface="ＭＳ Ｐゴシック" pitchFamily="34" charset="-128"/>
                <a:cs typeface="+mn-cs"/>
              </a:defRPr>
            </a:lvl1pPr>
          </a:lstStyle>
          <a:p>
            <a:pPr>
              <a:defRPr/>
            </a:pPr>
            <a:endParaRPr lang="en-US" sz="1800" b="0" dirty="0"/>
          </a:p>
        </p:txBody>
      </p:sp>
      <p:sp>
        <p:nvSpPr>
          <p:cNvPr id="7" name="Rectangle 19"/>
          <p:cNvSpPr>
            <a:spLocks noGrp="1" noChangeArrowheads="1"/>
          </p:cNvSpPr>
          <p:nvPr>
            <p:ph type="sldNum" sz="quarter" idx="12"/>
          </p:nvPr>
        </p:nvSpPr>
        <p:spPr/>
        <p:txBody>
          <a:bodyPr/>
          <a:lstStyle>
            <a:lvl1pPr>
              <a:defRPr/>
            </a:lvl1pPr>
          </a:lstStyle>
          <a:p>
            <a:pPr>
              <a:defRPr/>
            </a:pPr>
            <a:fld id="{8F3BF645-E9C7-4B4C-8B2A-D3CC86A05D9B}" type="slidenum">
              <a:rPr lang="en-US"/>
              <a:pPr>
                <a:defRPr/>
              </a:pPr>
              <a:t>‹#›</a:t>
            </a:fld>
            <a:endParaRPr lang="en-US" dirty="0"/>
          </a:p>
        </p:txBody>
      </p:sp>
    </p:spTree>
    <p:extLst>
      <p:ext uri="{BB962C8B-B14F-4D97-AF65-F5344CB8AC3E}">
        <p14:creationId xmlns:p14="http://schemas.microsoft.com/office/powerpoint/2010/main" val="2201967971"/>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5D47BFF-EB9B-48D5-85DC-0693B2A46311}"/>
              </a:ext>
            </a:extLst>
          </p:cNvPr>
          <p:cNvSpPr>
            <a:spLocks noGrp="1"/>
          </p:cNvSpPr>
          <p:nvPr>
            <p:ph type="title"/>
          </p:nvPr>
        </p:nvSpPr>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xmlns="" id="{5C48C6DC-682E-4721-829A-31576897B293}"/>
              </a:ext>
            </a:extLst>
          </p:cNvPr>
          <p:cNvSpPr>
            <a:spLocks noGrp="1"/>
          </p:cNvSpPr>
          <p:nvPr>
            <p:ph type="ftr" sz="quarter" idx="10"/>
          </p:nvPr>
        </p:nvSpPr>
        <p:spPr/>
        <p:txBody>
          <a:bodyPr/>
          <a:lstStyle/>
          <a:p>
            <a:pPr>
              <a:tabLst>
                <a:tab pos="989013" algn="l"/>
              </a:tabLst>
            </a:pPr>
            <a:r>
              <a:rPr lang="fr-FR" dirty="0"/>
              <a:t>| [Insert document title] | [Insert date]</a:t>
            </a:r>
          </a:p>
        </p:txBody>
      </p:sp>
    </p:spTree>
    <p:extLst>
      <p:ext uri="{BB962C8B-B14F-4D97-AF65-F5344CB8AC3E}">
        <p14:creationId xmlns:p14="http://schemas.microsoft.com/office/powerpoint/2010/main" val="976682043"/>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wo column">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xmlns="" id="{9F52CBFD-699B-45C5-A157-E323D3A6D5CC}"/>
              </a:ext>
            </a:extLst>
          </p:cNvPr>
          <p:cNvSpPr>
            <a:spLocks noGrp="1"/>
          </p:cNvSpPr>
          <p:nvPr>
            <p:ph type="body" sz="quarter" idx="16"/>
          </p:nvPr>
        </p:nvSpPr>
        <p:spPr>
          <a:xfrm>
            <a:off x="432000" y="1411200"/>
            <a:ext cx="3960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3">
            <a:extLst>
              <a:ext uri="{FF2B5EF4-FFF2-40B4-BE49-F238E27FC236}">
                <a16:creationId xmlns:a16="http://schemas.microsoft.com/office/drawing/2014/main" xmlns="" id="{A54D8696-31B7-4DB8-B15D-873BDA46532E}"/>
              </a:ext>
            </a:extLst>
          </p:cNvPr>
          <p:cNvSpPr>
            <a:spLocks noGrp="1"/>
          </p:cNvSpPr>
          <p:nvPr>
            <p:ph type="body" sz="quarter" idx="17"/>
          </p:nvPr>
        </p:nvSpPr>
        <p:spPr>
          <a:xfrm>
            <a:off x="4757327" y="1411200"/>
            <a:ext cx="3960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xmlns="" id="{CA43969A-04BA-4691-8904-28D335913BBF}"/>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xmlns="" id="{56AB8B2E-4ACB-42DB-9697-1EF9FCE4B33A}"/>
              </a:ext>
            </a:extLst>
          </p:cNvPr>
          <p:cNvSpPr>
            <a:spLocks noGrp="1"/>
          </p:cNvSpPr>
          <p:nvPr>
            <p:ph type="ftr" sz="quarter" idx="18"/>
          </p:nvPr>
        </p:nvSpPr>
        <p:spPr/>
        <p:txBody>
          <a:bodyPr/>
          <a:lstStyle/>
          <a:p>
            <a:pPr>
              <a:tabLst>
                <a:tab pos="989013" algn="l"/>
              </a:tabLst>
            </a:pPr>
            <a:r>
              <a:rPr lang="fr-FR" dirty="0"/>
              <a:t>| [Insert document title] | [Insert date]</a:t>
            </a:r>
          </a:p>
        </p:txBody>
      </p:sp>
      <p:grpSp>
        <p:nvGrpSpPr>
          <p:cNvPr id="18" name="Group 17">
            <a:extLst>
              <a:ext uri="{FF2B5EF4-FFF2-40B4-BE49-F238E27FC236}">
                <a16:creationId xmlns:a16="http://schemas.microsoft.com/office/drawing/2014/main" xmlns="" id="{4C6434DF-B7DB-47FB-A761-41C6BCBEE456}"/>
              </a:ext>
            </a:extLst>
          </p:cNvPr>
          <p:cNvGrpSpPr/>
          <p:nvPr userDrawn="1"/>
        </p:nvGrpSpPr>
        <p:grpSpPr>
          <a:xfrm>
            <a:off x="9206425" y="0"/>
            <a:ext cx="2029736" cy="2104028"/>
            <a:chOff x="3528102" y="847657"/>
            <a:chExt cx="2029736" cy="2104028"/>
          </a:xfrm>
        </p:grpSpPr>
        <p:sp>
          <p:nvSpPr>
            <p:cNvPr id="19" name="Guidance note">
              <a:extLst>
                <a:ext uri="{FF2B5EF4-FFF2-40B4-BE49-F238E27FC236}">
                  <a16:creationId xmlns:a16="http://schemas.microsoft.com/office/drawing/2014/main" xmlns="" id="{D2E85F5E-A67A-4EA1-8928-BDB5E3B90141}"/>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0" name="Group 19">
              <a:extLst>
                <a:ext uri="{FF2B5EF4-FFF2-40B4-BE49-F238E27FC236}">
                  <a16:creationId xmlns:a16="http://schemas.microsoft.com/office/drawing/2014/main" xmlns="" id="{DB7C4644-CBEC-41C7-8354-A1F22178170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1" name="Picture 3">
                <a:extLst>
                  <a:ext uri="{FF2B5EF4-FFF2-40B4-BE49-F238E27FC236}">
                    <a16:creationId xmlns:a16="http://schemas.microsoft.com/office/drawing/2014/main" xmlns="" id="{A7146992-DDED-4FC5-9905-CEEC4E048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xmlns="" id="{624A58E8-354C-4FAE-9221-46114E180877}"/>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786719174"/>
      </p:ext>
    </p:extLst>
  </p:cSld>
  <p:clrMapOvr>
    <a:masterClrMapping/>
  </p:clrMapOvr>
  <p:extLst mod="1">
    <p:ext uri="{DCECCB84-F9BA-43D5-87BE-67443E8EF086}">
      <p15:sldGuideLst xmlns:p15="http://schemas.microsoft.com/office/powerpoint/2012/main" xmlns=""/>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xmlns="" id="{C2E28761-BEE7-4F9E-BFE0-5828B7915307}"/>
              </a:ext>
            </a:extLst>
          </p:cNvPr>
          <p:cNvSpPr>
            <a:spLocks noGrp="1"/>
          </p:cNvSpPr>
          <p:nvPr>
            <p:ph type="body" sz="quarter" idx="16"/>
          </p:nvPr>
        </p:nvSpPr>
        <p:spPr>
          <a:xfrm>
            <a:off x="432000" y="1411200"/>
            <a:ext cx="54354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xmlns="" id="{DDDB6B39-A484-404E-855D-FAC0DFB9AE9C}"/>
              </a:ext>
            </a:extLst>
          </p:cNvPr>
          <p:cNvSpPr>
            <a:spLocks noGrp="1"/>
          </p:cNvSpPr>
          <p:nvPr>
            <p:ph type="title"/>
          </p:nvPr>
        </p:nvSpPr>
        <p:spPr>
          <a:xfrm>
            <a:off x="431801" y="361387"/>
            <a:ext cx="5435400" cy="369332"/>
          </a:xfrm>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xmlns="" id="{6C9BED01-51EC-4BE5-A506-18A9A29A6E58}"/>
              </a:ext>
            </a:extLst>
          </p:cNvPr>
          <p:cNvSpPr>
            <a:spLocks noGrp="1"/>
          </p:cNvSpPr>
          <p:nvPr>
            <p:ph type="ftr" sz="quarter" idx="17"/>
          </p:nvPr>
        </p:nvSpPr>
        <p:spPr/>
        <p:txBody>
          <a:bodyPr/>
          <a:lstStyle/>
          <a:p>
            <a:pPr>
              <a:tabLst>
                <a:tab pos="989013" algn="l"/>
              </a:tabLst>
            </a:pPr>
            <a:r>
              <a:rPr lang="fr-FR" dirty="0"/>
              <a:t>| [Insert document title] | [Insert date]</a:t>
            </a:r>
          </a:p>
        </p:txBody>
      </p:sp>
      <p:grpSp>
        <p:nvGrpSpPr>
          <p:cNvPr id="15" name="Group 14">
            <a:extLst>
              <a:ext uri="{FF2B5EF4-FFF2-40B4-BE49-F238E27FC236}">
                <a16:creationId xmlns:a16="http://schemas.microsoft.com/office/drawing/2014/main" xmlns="" id="{64B11AB0-23E7-4D32-AAA3-A400DB4600E4}"/>
              </a:ext>
            </a:extLst>
          </p:cNvPr>
          <p:cNvGrpSpPr/>
          <p:nvPr userDrawn="1"/>
        </p:nvGrpSpPr>
        <p:grpSpPr>
          <a:xfrm>
            <a:off x="9206425" y="0"/>
            <a:ext cx="2029736" cy="2104028"/>
            <a:chOff x="3528102" y="847657"/>
            <a:chExt cx="2029736" cy="2104028"/>
          </a:xfrm>
        </p:grpSpPr>
        <p:sp>
          <p:nvSpPr>
            <p:cNvPr id="17" name="Guidance note">
              <a:extLst>
                <a:ext uri="{FF2B5EF4-FFF2-40B4-BE49-F238E27FC236}">
                  <a16:creationId xmlns:a16="http://schemas.microsoft.com/office/drawing/2014/main" xmlns="" id="{D2026BFD-DC2F-465F-BE68-7BD706A827A2}"/>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xmlns="" id="{712C821B-5780-4371-867F-FAF5C24D0328}"/>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xmlns="" id="{E295DECA-DF07-43CC-9B27-982E889A7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xmlns="" id="{4AF83C38-7BF3-434D-ABBC-D73720F1ACE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635172246"/>
      </p:ext>
    </p:extLst>
  </p:cSld>
  <p:clrMapOvr>
    <a:masterClrMapping/>
  </p:clrMapOvr>
  <p:extLst mod="1">
    <p:ext uri="{DCECCB84-F9BA-43D5-87BE-67443E8EF086}">
      <p15:sldGuideLst xmlns:p15="http://schemas.microsoft.com/office/powerpoint/2012/main" xmlns=""/>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One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C6AD82B2-07C2-46E9-9678-D1F4F1426BEA}"/>
              </a:ext>
            </a:extLst>
          </p:cNvPr>
          <p:cNvSpPr>
            <a:spLocks noGrp="1"/>
          </p:cNvSpPr>
          <p:nvPr>
            <p:ph type="pic" sz="quarter" idx="18" hasCustomPrompt="1"/>
          </p:nvPr>
        </p:nvSpPr>
        <p:spPr>
          <a:xfrm>
            <a:off x="4761289" y="1411200"/>
            <a:ext cx="3960000" cy="4605867"/>
          </a:xfrm>
          <a:solidFill>
            <a:schemeClr val="bg1">
              <a:lumMod val="95000"/>
            </a:schemeClr>
          </a:solidFill>
        </p:spPr>
        <p:txBody>
          <a:bodyPr anchor="ctr">
            <a:noAutofit/>
          </a:bodyPr>
          <a:lstStyle>
            <a:lvl1pPr algn="ctr">
              <a:defRPr/>
            </a:lvl1pPr>
          </a:lstStyle>
          <a:p>
            <a:r>
              <a:rPr lang="en-GB" dirty="0"/>
              <a:t>INSERT PICTURE</a:t>
            </a:r>
          </a:p>
        </p:txBody>
      </p:sp>
      <p:sp>
        <p:nvSpPr>
          <p:cNvPr id="3" name="Title 2">
            <a:extLst>
              <a:ext uri="{FF2B5EF4-FFF2-40B4-BE49-F238E27FC236}">
                <a16:creationId xmlns:a16="http://schemas.microsoft.com/office/drawing/2014/main" xmlns="" id="{2B8DB7F6-E63A-426C-A50D-5672A519A313}"/>
              </a:ext>
            </a:extLst>
          </p:cNvPr>
          <p:cNvSpPr>
            <a:spLocks noGrp="1"/>
          </p:cNvSpPr>
          <p:nvPr>
            <p:ph type="title"/>
          </p:nvPr>
        </p:nvSpPr>
        <p:spPr/>
        <p:txBody>
          <a:bodyPr/>
          <a:lstStyle/>
          <a:p>
            <a:r>
              <a:rPr lang="en-US"/>
              <a:t>Click to edit Master title style</a:t>
            </a:r>
            <a:endParaRPr lang="en-GB"/>
          </a:p>
        </p:txBody>
      </p:sp>
      <p:sp>
        <p:nvSpPr>
          <p:cNvPr id="12" name="Text Placeholder 3">
            <a:extLst>
              <a:ext uri="{FF2B5EF4-FFF2-40B4-BE49-F238E27FC236}">
                <a16:creationId xmlns:a16="http://schemas.microsoft.com/office/drawing/2014/main" xmlns="" id="{C74301A2-F4D0-49A7-BEB1-3B49E6FFEF6C}"/>
              </a:ext>
            </a:extLst>
          </p:cNvPr>
          <p:cNvSpPr>
            <a:spLocks noGrp="1"/>
          </p:cNvSpPr>
          <p:nvPr>
            <p:ph type="body" sz="quarter" idx="16"/>
          </p:nvPr>
        </p:nvSpPr>
        <p:spPr>
          <a:xfrm>
            <a:off x="432000" y="1411200"/>
            <a:ext cx="3960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xmlns="" id="{900F2AAE-B26F-4BB1-99D0-8D5175CBC3C9}"/>
              </a:ext>
            </a:extLst>
          </p:cNvPr>
          <p:cNvSpPr>
            <a:spLocks noGrp="1"/>
          </p:cNvSpPr>
          <p:nvPr>
            <p:ph type="ftr" sz="quarter" idx="19"/>
          </p:nvPr>
        </p:nvSpPr>
        <p:spPr/>
        <p:txBody>
          <a:bodyPr/>
          <a:lstStyle/>
          <a:p>
            <a:pPr>
              <a:tabLst>
                <a:tab pos="989013" algn="l"/>
              </a:tabLst>
            </a:pPr>
            <a:r>
              <a:rPr lang="fr-FR" dirty="0"/>
              <a:t>| [Insert document title] | [Insert date]</a:t>
            </a:r>
          </a:p>
        </p:txBody>
      </p:sp>
      <p:grpSp>
        <p:nvGrpSpPr>
          <p:cNvPr id="18" name="Group 17">
            <a:extLst>
              <a:ext uri="{FF2B5EF4-FFF2-40B4-BE49-F238E27FC236}">
                <a16:creationId xmlns:a16="http://schemas.microsoft.com/office/drawing/2014/main" xmlns="" id="{40670C7F-E6AE-4FA0-9D69-67BE0D9FC67D}"/>
              </a:ext>
            </a:extLst>
          </p:cNvPr>
          <p:cNvGrpSpPr/>
          <p:nvPr userDrawn="1"/>
        </p:nvGrpSpPr>
        <p:grpSpPr>
          <a:xfrm>
            <a:off x="9206425" y="0"/>
            <a:ext cx="2029736" cy="2104028"/>
            <a:chOff x="3528102" y="847657"/>
            <a:chExt cx="2029736" cy="2104028"/>
          </a:xfrm>
        </p:grpSpPr>
        <p:sp>
          <p:nvSpPr>
            <p:cNvPr id="19" name="Guidance note">
              <a:extLst>
                <a:ext uri="{FF2B5EF4-FFF2-40B4-BE49-F238E27FC236}">
                  <a16:creationId xmlns:a16="http://schemas.microsoft.com/office/drawing/2014/main" xmlns="" id="{3204813E-3D1C-4261-BB7C-3C9600EA8B28}"/>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0" name="Group 19">
              <a:extLst>
                <a:ext uri="{FF2B5EF4-FFF2-40B4-BE49-F238E27FC236}">
                  <a16:creationId xmlns:a16="http://schemas.microsoft.com/office/drawing/2014/main" xmlns="" id="{C77AD42B-4211-406A-BF20-2AE1C6629F44}"/>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1" name="Picture 3">
                <a:extLst>
                  <a:ext uri="{FF2B5EF4-FFF2-40B4-BE49-F238E27FC236}">
                    <a16:creationId xmlns:a16="http://schemas.microsoft.com/office/drawing/2014/main" xmlns="" id="{2083038A-207F-4F28-8A9D-85C7699D2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xmlns="" id="{12563D1B-FBB7-4F54-8D95-88DC043D339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3" name="Round Diagonal Corner Rectangle 4">
            <a:extLst>
              <a:ext uri="{FF2B5EF4-FFF2-40B4-BE49-F238E27FC236}">
                <a16:creationId xmlns:a16="http://schemas.microsoft.com/office/drawing/2014/main" xmlns="" id="{0AD58A0D-7992-446C-BA77-7B3856412357}"/>
              </a:ext>
            </a:extLst>
          </p:cNvPr>
          <p:cNvSpPr/>
          <p:nvPr userDrawn="1"/>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606860429"/>
      </p:ext>
    </p:extLst>
  </p:cSld>
  <p:clrMapOvr>
    <a:masterClrMapping/>
  </p:clrMapOvr>
  <p:extLst mod="1">
    <p:ext uri="{DCECCB84-F9BA-43D5-87BE-67443E8EF086}">
      <p15:sldGuideLst xmlns:p15="http://schemas.microsoft.com/office/powerpoint/2012/main" xmlns=""/>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C6AD82B2-07C2-46E9-9678-D1F4F1426BEA}"/>
              </a:ext>
            </a:extLst>
          </p:cNvPr>
          <p:cNvSpPr>
            <a:spLocks noGrp="1"/>
          </p:cNvSpPr>
          <p:nvPr>
            <p:ph type="pic" sz="quarter" idx="18" hasCustomPrompt="1"/>
          </p:nvPr>
        </p:nvSpPr>
        <p:spPr>
          <a:xfrm>
            <a:off x="6128516" y="1411200"/>
            <a:ext cx="2577149" cy="4605867"/>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xmlns="" id="{96A9E21F-48B1-4B1C-A7BD-A425530A3B2D}"/>
              </a:ext>
            </a:extLst>
          </p:cNvPr>
          <p:cNvSpPr>
            <a:spLocks noGrp="1"/>
          </p:cNvSpPr>
          <p:nvPr>
            <p:ph type="title"/>
          </p:nvPr>
        </p:nvSpPr>
        <p:spPr/>
        <p:txBody>
          <a:bodyPr/>
          <a:lstStyle/>
          <a:p>
            <a:r>
              <a:rPr lang="en-US"/>
              <a:t>Click to edit Master title style</a:t>
            </a:r>
            <a:endParaRPr lang="en-GB"/>
          </a:p>
        </p:txBody>
      </p:sp>
      <p:sp>
        <p:nvSpPr>
          <p:cNvPr id="17" name="Text Placeholder 3">
            <a:extLst>
              <a:ext uri="{FF2B5EF4-FFF2-40B4-BE49-F238E27FC236}">
                <a16:creationId xmlns:a16="http://schemas.microsoft.com/office/drawing/2014/main" xmlns="" id="{30296C7D-4998-43C3-A68E-A9F4AFC7DBB9}"/>
              </a:ext>
            </a:extLst>
          </p:cNvPr>
          <p:cNvSpPr>
            <a:spLocks noGrp="1"/>
          </p:cNvSpPr>
          <p:nvPr>
            <p:ph type="body" sz="quarter" idx="19"/>
          </p:nvPr>
        </p:nvSpPr>
        <p:spPr>
          <a:xfrm>
            <a:off x="3284313"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3">
            <a:extLst>
              <a:ext uri="{FF2B5EF4-FFF2-40B4-BE49-F238E27FC236}">
                <a16:creationId xmlns:a16="http://schemas.microsoft.com/office/drawing/2014/main" xmlns="" id="{FD11B3BD-BF31-4BBD-BF46-6431C9CDC5EE}"/>
              </a:ext>
            </a:extLst>
          </p:cNvPr>
          <p:cNvSpPr>
            <a:spLocks noGrp="1"/>
          </p:cNvSpPr>
          <p:nvPr>
            <p:ph type="body" sz="quarter" idx="16"/>
          </p:nvPr>
        </p:nvSpPr>
        <p:spPr>
          <a:xfrm>
            <a:off x="432000"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a:extLst>
              <a:ext uri="{FF2B5EF4-FFF2-40B4-BE49-F238E27FC236}">
                <a16:creationId xmlns:a16="http://schemas.microsoft.com/office/drawing/2014/main" xmlns="" id="{2A28C172-F8CF-46F7-804C-835BAF38DD6B}"/>
              </a:ext>
            </a:extLst>
          </p:cNvPr>
          <p:cNvSpPr>
            <a:spLocks noGrp="1"/>
          </p:cNvSpPr>
          <p:nvPr>
            <p:ph type="ftr" sz="quarter" idx="20"/>
          </p:nvPr>
        </p:nvSpPr>
        <p:spPr/>
        <p:txBody>
          <a:bodyPr/>
          <a:lstStyle/>
          <a:p>
            <a:pPr>
              <a:tabLst>
                <a:tab pos="989013" algn="l"/>
              </a:tabLst>
            </a:pPr>
            <a:r>
              <a:rPr lang="fr-FR" dirty="0"/>
              <a:t>| [Insert document title] | [Insert date]</a:t>
            </a:r>
          </a:p>
        </p:txBody>
      </p:sp>
      <p:grpSp>
        <p:nvGrpSpPr>
          <p:cNvPr id="20" name="Group 19">
            <a:extLst>
              <a:ext uri="{FF2B5EF4-FFF2-40B4-BE49-F238E27FC236}">
                <a16:creationId xmlns:a16="http://schemas.microsoft.com/office/drawing/2014/main" xmlns="" id="{BB4CB7E3-3CBF-4FC0-B591-EFD19DEE9303}"/>
              </a:ext>
            </a:extLst>
          </p:cNvPr>
          <p:cNvGrpSpPr/>
          <p:nvPr userDrawn="1"/>
        </p:nvGrpSpPr>
        <p:grpSpPr>
          <a:xfrm>
            <a:off x="9206425" y="0"/>
            <a:ext cx="2029736" cy="2104028"/>
            <a:chOff x="3528102" y="847657"/>
            <a:chExt cx="2029736" cy="2104028"/>
          </a:xfrm>
        </p:grpSpPr>
        <p:sp>
          <p:nvSpPr>
            <p:cNvPr id="21" name="Guidance note">
              <a:extLst>
                <a:ext uri="{FF2B5EF4-FFF2-40B4-BE49-F238E27FC236}">
                  <a16:creationId xmlns:a16="http://schemas.microsoft.com/office/drawing/2014/main" xmlns="" id="{35EF926C-1DDE-46E4-BD27-7719DB8BB06E}"/>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xmlns="" id="{69069B99-5D1F-4756-A4F4-167DDC6068DA}"/>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xmlns="" id="{90E25129-C1EA-45CE-B1F6-5EC7F7DD8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xmlns="" id="{EA946D07-5A29-4C97-AC0C-943F2A00EB24}"/>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5" name="Round Diagonal Corner Rectangle 4">
            <a:extLst>
              <a:ext uri="{FF2B5EF4-FFF2-40B4-BE49-F238E27FC236}">
                <a16:creationId xmlns:a16="http://schemas.microsoft.com/office/drawing/2014/main" xmlns="" id="{7EE67CE3-FDDB-4176-BB90-0273EDA20B17}"/>
              </a:ext>
            </a:extLst>
          </p:cNvPr>
          <p:cNvSpPr/>
          <p:nvPr userDrawn="1"/>
        </p:nvSpPr>
        <p:spPr>
          <a:xfrm>
            <a:off x="9206425" y="2140326"/>
            <a:ext cx="2030635" cy="2116424"/>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262128999"/>
      </p:ext>
    </p:extLst>
  </p:cSld>
  <p:clrMapOvr>
    <a:masterClrMapping/>
  </p:clrMapOvr>
  <p:extLst mod="1">
    <p:ext uri="{DCECCB84-F9BA-43D5-87BE-67443E8EF086}">
      <p15:sldGuideLst xmlns:p15="http://schemas.microsoft.com/office/powerpoint/2012/main" xmlns=""/>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8401A2-6451-4E45-96E0-C555AE389B92}"/>
              </a:ext>
            </a:extLst>
          </p:cNvPr>
          <p:cNvSpPr>
            <a:spLocks noGrp="1"/>
          </p:cNvSpPr>
          <p:nvPr>
            <p:ph type="title"/>
          </p:nvPr>
        </p:nvSpPr>
        <p:spPr/>
        <p:txBody>
          <a:bodyPr/>
          <a:lstStyle/>
          <a:p>
            <a:r>
              <a:rPr lang="en-US"/>
              <a:t>Click to edit Master title style</a:t>
            </a:r>
            <a:endParaRPr lang="en-GB" dirty="0"/>
          </a:p>
        </p:txBody>
      </p:sp>
      <p:sp>
        <p:nvSpPr>
          <p:cNvPr id="12" name="Text Placeholder 3">
            <a:extLst>
              <a:ext uri="{FF2B5EF4-FFF2-40B4-BE49-F238E27FC236}">
                <a16:creationId xmlns:a16="http://schemas.microsoft.com/office/drawing/2014/main" xmlns="" id="{3239BF15-FD89-4F93-BE57-D3F7D4EDE917}"/>
              </a:ext>
            </a:extLst>
          </p:cNvPr>
          <p:cNvSpPr>
            <a:spLocks noGrp="1"/>
          </p:cNvSpPr>
          <p:nvPr>
            <p:ph type="body" sz="quarter" idx="19"/>
          </p:nvPr>
        </p:nvSpPr>
        <p:spPr>
          <a:xfrm>
            <a:off x="3284313"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3">
            <a:extLst>
              <a:ext uri="{FF2B5EF4-FFF2-40B4-BE49-F238E27FC236}">
                <a16:creationId xmlns:a16="http://schemas.microsoft.com/office/drawing/2014/main" xmlns="" id="{3CEF68A4-66C1-485F-9F82-50A8CC2FCE7A}"/>
              </a:ext>
            </a:extLst>
          </p:cNvPr>
          <p:cNvSpPr>
            <a:spLocks noGrp="1"/>
          </p:cNvSpPr>
          <p:nvPr>
            <p:ph type="body" sz="quarter" idx="20"/>
          </p:nvPr>
        </p:nvSpPr>
        <p:spPr>
          <a:xfrm>
            <a:off x="6128513"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3">
            <a:extLst>
              <a:ext uri="{FF2B5EF4-FFF2-40B4-BE49-F238E27FC236}">
                <a16:creationId xmlns:a16="http://schemas.microsoft.com/office/drawing/2014/main" xmlns="" id="{D05538AE-5CD3-4DA6-8A95-0BEA5E6BAD33}"/>
              </a:ext>
            </a:extLst>
          </p:cNvPr>
          <p:cNvSpPr>
            <a:spLocks noGrp="1"/>
          </p:cNvSpPr>
          <p:nvPr>
            <p:ph type="body" sz="quarter" idx="16"/>
          </p:nvPr>
        </p:nvSpPr>
        <p:spPr>
          <a:xfrm>
            <a:off x="432000"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a:extLst>
              <a:ext uri="{FF2B5EF4-FFF2-40B4-BE49-F238E27FC236}">
                <a16:creationId xmlns:a16="http://schemas.microsoft.com/office/drawing/2014/main" xmlns="" id="{F477B4E1-B731-4277-9CA6-05249DEE76B0}"/>
              </a:ext>
            </a:extLst>
          </p:cNvPr>
          <p:cNvSpPr>
            <a:spLocks noGrp="1"/>
          </p:cNvSpPr>
          <p:nvPr>
            <p:ph type="ftr" sz="quarter" idx="21"/>
          </p:nvPr>
        </p:nvSpPr>
        <p:spPr/>
        <p:txBody>
          <a:bodyPr/>
          <a:lstStyle/>
          <a:p>
            <a:pPr>
              <a:tabLst>
                <a:tab pos="989013" algn="l"/>
              </a:tabLst>
            </a:pPr>
            <a:r>
              <a:rPr lang="fr-FR" dirty="0"/>
              <a:t>| [Insert document title] | [Insert date]</a:t>
            </a:r>
          </a:p>
        </p:txBody>
      </p:sp>
      <p:grpSp>
        <p:nvGrpSpPr>
          <p:cNvPr id="20" name="Group 19">
            <a:extLst>
              <a:ext uri="{FF2B5EF4-FFF2-40B4-BE49-F238E27FC236}">
                <a16:creationId xmlns:a16="http://schemas.microsoft.com/office/drawing/2014/main" xmlns="" id="{02656FC6-B38D-4009-9A37-641A2A3B4A07}"/>
              </a:ext>
            </a:extLst>
          </p:cNvPr>
          <p:cNvGrpSpPr/>
          <p:nvPr userDrawn="1"/>
        </p:nvGrpSpPr>
        <p:grpSpPr>
          <a:xfrm>
            <a:off x="9206425" y="0"/>
            <a:ext cx="2029736" cy="2104028"/>
            <a:chOff x="3528102" y="847657"/>
            <a:chExt cx="2029736" cy="2104028"/>
          </a:xfrm>
        </p:grpSpPr>
        <p:sp>
          <p:nvSpPr>
            <p:cNvPr id="21" name="Guidance note">
              <a:extLst>
                <a:ext uri="{FF2B5EF4-FFF2-40B4-BE49-F238E27FC236}">
                  <a16:creationId xmlns:a16="http://schemas.microsoft.com/office/drawing/2014/main" xmlns="" id="{2C5A0EA9-5B91-4233-8CB2-C6963F9194E0}"/>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xmlns="" id="{3D57576C-25B3-4AEC-8079-28EA4DA3ECBA}"/>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xmlns="" id="{5894BDB4-7E98-499E-A45E-42C3063C1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xmlns="" id="{3E0694C5-142D-4E90-8AEF-26B71E3B7379}"/>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461318840"/>
      </p:ext>
    </p:extLst>
  </p:cSld>
  <p:clrMapOvr>
    <a:masterClrMapping/>
  </p:clrMapOvr>
  <p:extLst mod="1">
    <p:ext uri="{DCECCB84-F9BA-43D5-87BE-67443E8EF086}">
      <p15:sldGuideLst xmlns:p15="http://schemas.microsoft.com/office/powerpoint/2012/main" xmlns=""/>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Key message + text righ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xmlns="" id="{0930CD1D-A41A-4185-9CFA-885F60C5B505}"/>
              </a:ext>
            </a:extLst>
          </p:cNvPr>
          <p:cNvSpPr>
            <a:spLocks noGrp="1"/>
          </p:cNvSpPr>
          <p:nvPr>
            <p:ph type="body" sz="quarter" idx="16"/>
          </p:nvPr>
        </p:nvSpPr>
        <p:spPr>
          <a:xfrm>
            <a:off x="432188" y="1411200"/>
            <a:ext cx="2592000" cy="3420000"/>
          </a:xfrm>
          <a:solidFill>
            <a:srgbClr val="0073CD"/>
          </a:solidFill>
        </p:spPr>
        <p:txBody>
          <a:bodyPr wrap="square" lIns="144000" tIns="108000" rIns="144000" bIns="108000">
            <a:noAutofit/>
          </a:bodyPr>
          <a:lstStyle>
            <a:lvl1pPr>
              <a:spcAft>
                <a:spcPts val="600"/>
              </a:spcAft>
              <a:defRPr>
                <a:solidFill>
                  <a:schemeClr val="bg1"/>
                </a:solidFill>
              </a:defRPr>
            </a:lvl1pPr>
            <a:lvl2pPr>
              <a:spcAft>
                <a:spcPts val="600"/>
              </a:spcAft>
              <a:defRPr>
                <a:solidFill>
                  <a:schemeClr val="bg1"/>
                </a:solidFill>
              </a:defRPr>
            </a:lvl2pPr>
            <a:lvl3pPr marL="0" indent="0">
              <a:spcAft>
                <a:spcPts val="600"/>
              </a:spcAft>
              <a:buClr>
                <a:schemeClr val="bg1"/>
              </a:buClr>
              <a:buFontTx/>
              <a:buNone/>
              <a:defRPr sz="14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xmlns="" id="{1896A342-D873-47FF-A0CB-ED762BAF6C05}"/>
              </a:ext>
            </a:extLst>
          </p:cNvPr>
          <p:cNvSpPr>
            <a:spLocks noGrp="1"/>
          </p:cNvSpPr>
          <p:nvPr>
            <p:ph type="title"/>
          </p:nvPr>
        </p:nvSpPr>
        <p:spPr/>
        <p:txBody>
          <a:bodyPr/>
          <a:lstStyle/>
          <a:p>
            <a:r>
              <a:rPr lang="en-US"/>
              <a:t>Click to edit Master title style</a:t>
            </a:r>
            <a:endParaRPr lang="en-GB"/>
          </a:p>
        </p:txBody>
      </p:sp>
      <p:sp>
        <p:nvSpPr>
          <p:cNvPr id="12" name="Text Placeholder 3">
            <a:extLst>
              <a:ext uri="{FF2B5EF4-FFF2-40B4-BE49-F238E27FC236}">
                <a16:creationId xmlns:a16="http://schemas.microsoft.com/office/drawing/2014/main" xmlns="" id="{C1A9DBA8-9483-4109-86B4-B4725A6FA769}"/>
              </a:ext>
            </a:extLst>
          </p:cNvPr>
          <p:cNvSpPr>
            <a:spLocks noGrp="1"/>
          </p:cNvSpPr>
          <p:nvPr>
            <p:ph type="body" sz="quarter" idx="19"/>
          </p:nvPr>
        </p:nvSpPr>
        <p:spPr>
          <a:xfrm>
            <a:off x="3284313"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3">
            <a:extLst>
              <a:ext uri="{FF2B5EF4-FFF2-40B4-BE49-F238E27FC236}">
                <a16:creationId xmlns:a16="http://schemas.microsoft.com/office/drawing/2014/main" xmlns="" id="{CA542DC9-775F-4FFB-82B1-21F73B3152B3}"/>
              </a:ext>
            </a:extLst>
          </p:cNvPr>
          <p:cNvSpPr>
            <a:spLocks noGrp="1"/>
          </p:cNvSpPr>
          <p:nvPr>
            <p:ph type="body" sz="quarter" idx="20"/>
          </p:nvPr>
        </p:nvSpPr>
        <p:spPr>
          <a:xfrm>
            <a:off x="6128513"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a:extLst>
              <a:ext uri="{FF2B5EF4-FFF2-40B4-BE49-F238E27FC236}">
                <a16:creationId xmlns:a16="http://schemas.microsoft.com/office/drawing/2014/main" xmlns="" id="{C1C7C113-5739-4556-B788-555357C292BD}"/>
              </a:ext>
            </a:extLst>
          </p:cNvPr>
          <p:cNvSpPr>
            <a:spLocks noGrp="1"/>
          </p:cNvSpPr>
          <p:nvPr>
            <p:ph type="ftr" sz="quarter" idx="21"/>
          </p:nvPr>
        </p:nvSpPr>
        <p:spPr/>
        <p:txBody>
          <a:bodyPr/>
          <a:lstStyle/>
          <a:p>
            <a:pPr>
              <a:tabLst>
                <a:tab pos="989013" algn="l"/>
              </a:tabLst>
            </a:pPr>
            <a:r>
              <a:rPr lang="fr-FR" dirty="0"/>
              <a:t>| [Insert document title] | [Insert date]</a:t>
            </a:r>
          </a:p>
        </p:txBody>
      </p:sp>
      <p:grpSp>
        <p:nvGrpSpPr>
          <p:cNvPr id="20" name="Group 19">
            <a:extLst>
              <a:ext uri="{FF2B5EF4-FFF2-40B4-BE49-F238E27FC236}">
                <a16:creationId xmlns:a16="http://schemas.microsoft.com/office/drawing/2014/main" xmlns="" id="{FF34DDE4-5690-4F57-9DE4-E094FC2E198F}"/>
              </a:ext>
            </a:extLst>
          </p:cNvPr>
          <p:cNvGrpSpPr/>
          <p:nvPr userDrawn="1"/>
        </p:nvGrpSpPr>
        <p:grpSpPr>
          <a:xfrm>
            <a:off x="9206425" y="0"/>
            <a:ext cx="2029736" cy="2104028"/>
            <a:chOff x="3528102" y="847657"/>
            <a:chExt cx="2029736" cy="2104028"/>
          </a:xfrm>
        </p:grpSpPr>
        <p:sp>
          <p:nvSpPr>
            <p:cNvPr id="21" name="Guidance note">
              <a:extLst>
                <a:ext uri="{FF2B5EF4-FFF2-40B4-BE49-F238E27FC236}">
                  <a16:creationId xmlns:a16="http://schemas.microsoft.com/office/drawing/2014/main" xmlns="" id="{8B8A056F-1043-4246-9501-BFB93AB938A0}"/>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xmlns="" id="{5C708E02-D0E6-4878-BE82-A505451F3BCC}"/>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xmlns="" id="{B871E578-2D64-405D-95FF-52E38277E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xmlns="" id="{88BDE401-B519-4294-8E42-BEFC27E78491}"/>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435008712"/>
      </p:ext>
    </p:extLst>
  </p:cSld>
  <p:clrMapOvr>
    <a:masterClrMapping/>
  </p:clrMapOvr>
  <p:extLst mod="1">
    <p:ext uri="{DCECCB84-F9BA-43D5-87BE-67443E8EF086}">
      <p15:sldGuideLst xmlns:p15="http://schemas.microsoft.com/office/powerpoint/2012/main" xmlns=""/>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Key message + tex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6B893-85E5-4E35-9461-E7E97ADE1D4A}"/>
              </a:ext>
            </a:extLst>
          </p:cNvPr>
          <p:cNvSpPr>
            <a:spLocks noGrp="1"/>
          </p:cNvSpPr>
          <p:nvPr>
            <p:ph type="title"/>
          </p:nvPr>
        </p:nvSpPr>
        <p:spPr/>
        <p:txBody>
          <a:bodyPr/>
          <a:lstStyle/>
          <a:p>
            <a:r>
              <a:rPr lang="en-US"/>
              <a:t>Click to edit Master title style</a:t>
            </a:r>
            <a:endParaRPr lang="en-GB"/>
          </a:p>
        </p:txBody>
      </p:sp>
      <p:sp>
        <p:nvSpPr>
          <p:cNvPr id="13" name="Text Placeholder 3">
            <a:extLst>
              <a:ext uri="{FF2B5EF4-FFF2-40B4-BE49-F238E27FC236}">
                <a16:creationId xmlns:a16="http://schemas.microsoft.com/office/drawing/2014/main" xmlns="" id="{22177FB2-8BB7-4D7D-AD52-7C859E8DFE46}"/>
              </a:ext>
            </a:extLst>
          </p:cNvPr>
          <p:cNvSpPr>
            <a:spLocks noGrp="1"/>
          </p:cNvSpPr>
          <p:nvPr>
            <p:ph type="body" sz="quarter" idx="16"/>
          </p:nvPr>
        </p:nvSpPr>
        <p:spPr>
          <a:xfrm>
            <a:off x="6128513" y="1411200"/>
            <a:ext cx="2592000" cy="3420000"/>
          </a:xfrm>
          <a:solidFill>
            <a:srgbClr val="0073CD"/>
          </a:solidFill>
        </p:spPr>
        <p:txBody>
          <a:bodyPr wrap="square" lIns="144000" tIns="108000" rIns="144000" bIns="108000">
            <a:noAutofit/>
          </a:bodyPr>
          <a:lstStyle>
            <a:lvl1pPr>
              <a:spcAft>
                <a:spcPts val="600"/>
              </a:spcAft>
              <a:defRPr>
                <a:solidFill>
                  <a:schemeClr val="bg1"/>
                </a:solidFill>
              </a:defRPr>
            </a:lvl1pPr>
            <a:lvl2pPr>
              <a:spcAft>
                <a:spcPts val="600"/>
              </a:spcAft>
              <a:defRPr>
                <a:solidFill>
                  <a:schemeClr val="bg1"/>
                </a:solidFill>
              </a:defRPr>
            </a:lvl2pPr>
            <a:lvl3pPr marL="0" indent="0">
              <a:spcAft>
                <a:spcPts val="600"/>
              </a:spcAft>
              <a:buClr>
                <a:schemeClr val="bg1"/>
              </a:buClr>
              <a:buFontTx/>
              <a:buNone/>
              <a:defRPr sz="14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p:txBody>
      </p:sp>
      <p:sp>
        <p:nvSpPr>
          <p:cNvPr id="14" name="Text Placeholder 3">
            <a:extLst>
              <a:ext uri="{FF2B5EF4-FFF2-40B4-BE49-F238E27FC236}">
                <a16:creationId xmlns:a16="http://schemas.microsoft.com/office/drawing/2014/main" xmlns="" id="{2F3BD0BD-3C2C-4E98-A07E-8E35E572B7E6}"/>
              </a:ext>
            </a:extLst>
          </p:cNvPr>
          <p:cNvSpPr>
            <a:spLocks noGrp="1"/>
          </p:cNvSpPr>
          <p:nvPr>
            <p:ph type="body" sz="quarter" idx="19"/>
          </p:nvPr>
        </p:nvSpPr>
        <p:spPr>
          <a:xfrm>
            <a:off x="3284313"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3">
            <a:extLst>
              <a:ext uri="{FF2B5EF4-FFF2-40B4-BE49-F238E27FC236}">
                <a16:creationId xmlns:a16="http://schemas.microsoft.com/office/drawing/2014/main" xmlns="" id="{62DC67DB-F025-4699-95BF-188CAF61A0FE}"/>
              </a:ext>
            </a:extLst>
          </p:cNvPr>
          <p:cNvSpPr>
            <a:spLocks noGrp="1"/>
          </p:cNvSpPr>
          <p:nvPr>
            <p:ph type="body" sz="quarter" idx="21"/>
          </p:nvPr>
        </p:nvSpPr>
        <p:spPr>
          <a:xfrm>
            <a:off x="432000" y="1411200"/>
            <a:ext cx="2592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Footer Placeholder 2">
            <a:extLst>
              <a:ext uri="{FF2B5EF4-FFF2-40B4-BE49-F238E27FC236}">
                <a16:creationId xmlns:a16="http://schemas.microsoft.com/office/drawing/2014/main" xmlns="" id="{8AD5A774-5520-46CE-83A7-C47A71CD579C}"/>
              </a:ext>
            </a:extLst>
          </p:cNvPr>
          <p:cNvSpPr>
            <a:spLocks noGrp="1"/>
          </p:cNvSpPr>
          <p:nvPr>
            <p:ph type="ftr" sz="quarter" idx="22"/>
          </p:nvPr>
        </p:nvSpPr>
        <p:spPr/>
        <p:txBody>
          <a:bodyPr/>
          <a:lstStyle/>
          <a:p>
            <a:pPr>
              <a:tabLst>
                <a:tab pos="989013" algn="l"/>
              </a:tabLst>
            </a:pPr>
            <a:r>
              <a:rPr lang="fr-FR" dirty="0"/>
              <a:t>| [Insert document title] | [Insert date]</a:t>
            </a:r>
          </a:p>
        </p:txBody>
      </p:sp>
      <p:grpSp>
        <p:nvGrpSpPr>
          <p:cNvPr id="20" name="Group 19">
            <a:extLst>
              <a:ext uri="{FF2B5EF4-FFF2-40B4-BE49-F238E27FC236}">
                <a16:creationId xmlns:a16="http://schemas.microsoft.com/office/drawing/2014/main" xmlns="" id="{E471D956-F54C-42E6-97F5-B2A9E0C37292}"/>
              </a:ext>
            </a:extLst>
          </p:cNvPr>
          <p:cNvGrpSpPr/>
          <p:nvPr userDrawn="1"/>
        </p:nvGrpSpPr>
        <p:grpSpPr>
          <a:xfrm>
            <a:off x="9206425" y="0"/>
            <a:ext cx="2029736" cy="2104028"/>
            <a:chOff x="3528102" y="847657"/>
            <a:chExt cx="2029736" cy="2104028"/>
          </a:xfrm>
        </p:grpSpPr>
        <p:sp>
          <p:nvSpPr>
            <p:cNvPr id="21" name="Guidance note">
              <a:extLst>
                <a:ext uri="{FF2B5EF4-FFF2-40B4-BE49-F238E27FC236}">
                  <a16:creationId xmlns:a16="http://schemas.microsoft.com/office/drawing/2014/main" xmlns="" id="{400A7CBC-11BC-46A0-8FAE-C2F6B9F41540}"/>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2" name="Group 21">
              <a:extLst>
                <a:ext uri="{FF2B5EF4-FFF2-40B4-BE49-F238E27FC236}">
                  <a16:creationId xmlns:a16="http://schemas.microsoft.com/office/drawing/2014/main" xmlns="" id="{FD974BB9-657F-4E9E-A3B4-400435492E9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3" name="Picture 3">
                <a:extLst>
                  <a:ext uri="{FF2B5EF4-FFF2-40B4-BE49-F238E27FC236}">
                    <a16:creationId xmlns:a16="http://schemas.microsoft.com/office/drawing/2014/main" xmlns="" id="{DF25CC54-9642-4457-ACEB-5A47DD1F3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4" name="Rounded Rectangle 20">
                <a:extLst>
                  <a:ext uri="{FF2B5EF4-FFF2-40B4-BE49-F238E27FC236}">
                    <a16:creationId xmlns:a16="http://schemas.microsoft.com/office/drawing/2014/main" xmlns="" id="{5C874F7F-D038-4411-A17A-D985B2A6D07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085631036"/>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w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5.wmf"/><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6.png"/><Relationship Id="rId2" Type="http://schemas.openxmlformats.org/officeDocument/2006/relationships/slideLayout" Target="../slideLayouts/slideLayout65.xml"/><Relationship Id="rId16" Type="http://schemas.openxmlformats.org/officeDocument/2006/relationships/image" Target="../media/image2.pn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theme" Target="../theme/theme6.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image" Target="../media/image6.png"/><Relationship Id="rId2" Type="http://schemas.openxmlformats.org/officeDocument/2006/relationships/slideLayout" Target="../slideLayouts/slideLayout79.xml"/><Relationship Id="rId16" Type="http://schemas.openxmlformats.org/officeDocument/2006/relationships/image" Target="../media/image2.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heme" Target="../theme/theme7.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29" Type="http://schemas.openxmlformats.org/officeDocument/2006/relationships/slideLayout" Target="../slideLayouts/slideLayout120.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31" Type="http://schemas.openxmlformats.org/officeDocument/2006/relationships/theme" Target="../theme/theme8.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27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11955DA7-290B-4F22-8811-B9D247E64BB6}" type="slidenum">
              <a:rPr lang="en-US"/>
              <a:pPr/>
              <a:t>‹#›</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790"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32791"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2795" name="Picture 27" descr="National_Grid_logo_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2"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75" r:id="rId12"/>
  </p:sldLayoutIdLst>
  <p:hf sldNum="0" hdr="0" ftr="0" dt="0"/>
  <p:txStyles>
    <p:titleStyle>
      <a:lvl1pPr algn="l" rtl="0" eaLnBrk="1" fontAlgn="base" hangingPunct="1">
        <a:spcBef>
          <a:spcPct val="0"/>
        </a:spcBef>
        <a:spcAft>
          <a:spcPct val="0"/>
        </a:spcAft>
        <a:defRPr sz="2800" b="1">
          <a:solidFill>
            <a:srgbClr val="0079C1"/>
          </a:solidFill>
          <a:latin typeface="+mj-lt"/>
          <a:ea typeface="+mj-ea"/>
          <a:cs typeface="+mj-cs"/>
        </a:defRPr>
      </a:lvl1pPr>
      <a:lvl2pPr algn="l" rtl="0" eaLnBrk="1" fontAlgn="base" hangingPunct="1">
        <a:spcBef>
          <a:spcPct val="0"/>
        </a:spcBef>
        <a:spcAft>
          <a:spcPct val="0"/>
        </a:spcAft>
        <a:defRPr sz="2800" b="1">
          <a:solidFill>
            <a:srgbClr val="0079C1"/>
          </a:solidFill>
          <a:latin typeface="Arial" charset="0"/>
          <a:ea typeface="ＭＳ Ｐゴシック" pitchFamily="48" charset="-128"/>
        </a:defRPr>
      </a:lvl2pPr>
      <a:lvl3pPr algn="l" rtl="0" eaLnBrk="1" fontAlgn="base" hangingPunct="1">
        <a:spcBef>
          <a:spcPct val="0"/>
        </a:spcBef>
        <a:spcAft>
          <a:spcPct val="0"/>
        </a:spcAft>
        <a:defRPr sz="2800" b="1">
          <a:solidFill>
            <a:srgbClr val="0079C1"/>
          </a:solidFill>
          <a:latin typeface="Arial" charset="0"/>
          <a:ea typeface="ＭＳ Ｐゴシック" pitchFamily="48" charset="-128"/>
        </a:defRPr>
      </a:lvl3pPr>
      <a:lvl4pPr algn="l" rtl="0" eaLnBrk="1" fontAlgn="base" hangingPunct="1">
        <a:spcBef>
          <a:spcPct val="0"/>
        </a:spcBef>
        <a:spcAft>
          <a:spcPct val="0"/>
        </a:spcAft>
        <a:defRPr sz="2800" b="1">
          <a:solidFill>
            <a:srgbClr val="0079C1"/>
          </a:solidFill>
          <a:latin typeface="Arial" charset="0"/>
          <a:ea typeface="ＭＳ Ｐゴシック" pitchFamily="48" charset="-128"/>
        </a:defRPr>
      </a:lvl4pPr>
      <a:lvl5pPr algn="l" rtl="0" eaLnBrk="1" fontAlgn="base" hangingPunct="1">
        <a:spcBef>
          <a:spcPct val="0"/>
        </a:spcBef>
        <a:spcAft>
          <a:spcPct val="0"/>
        </a:spcAft>
        <a:defRPr sz="2800" b="1">
          <a:solidFill>
            <a:srgbClr val="0079C1"/>
          </a:solidFill>
          <a:latin typeface="Arial" charset="0"/>
          <a:ea typeface="ＭＳ Ｐゴシック" pitchFamily="48" charset="-128"/>
        </a:defRPr>
      </a:lvl5pPr>
      <a:lvl6pPr marL="457200" algn="l" rtl="0" eaLnBrk="1" fontAlgn="base" hangingPunct="1">
        <a:spcBef>
          <a:spcPct val="0"/>
        </a:spcBef>
        <a:spcAft>
          <a:spcPct val="0"/>
        </a:spcAft>
        <a:defRPr sz="2800" b="1">
          <a:solidFill>
            <a:srgbClr val="0079C1"/>
          </a:solidFill>
          <a:latin typeface="Arial" charset="0"/>
          <a:ea typeface="ＭＳ Ｐゴシック" pitchFamily="48" charset="-128"/>
        </a:defRPr>
      </a:lvl6pPr>
      <a:lvl7pPr marL="914400" algn="l" rtl="0" eaLnBrk="1" fontAlgn="base" hangingPunct="1">
        <a:spcBef>
          <a:spcPct val="0"/>
        </a:spcBef>
        <a:spcAft>
          <a:spcPct val="0"/>
        </a:spcAft>
        <a:defRPr sz="2800" b="1">
          <a:solidFill>
            <a:srgbClr val="0079C1"/>
          </a:solidFill>
          <a:latin typeface="Arial" charset="0"/>
          <a:ea typeface="ＭＳ Ｐゴシック" pitchFamily="48" charset="-128"/>
        </a:defRPr>
      </a:lvl7pPr>
      <a:lvl8pPr marL="1371600" algn="l" rtl="0" eaLnBrk="1" fontAlgn="base" hangingPunct="1">
        <a:spcBef>
          <a:spcPct val="0"/>
        </a:spcBef>
        <a:spcAft>
          <a:spcPct val="0"/>
        </a:spcAft>
        <a:defRPr sz="2800" b="1">
          <a:solidFill>
            <a:srgbClr val="0079C1"/>
          </a:solidFill>
          <a:latin typeface="Arial" charset="0"/>
          <a:ea typeface="ＭＳ Ｐゴシック" pitchFamily="48" charset="-128"/>
        </a:defRPr>
      </a:lvl8pPr>
      <a:lvl9pPr marL="1828800" algn="l" rtl="0" eaLnBrk="1" fontAlgn="base" hangingPunct="1">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1" fontAlgn="base" hangingPunct="1">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1" fontAlgn="base" hangingPunct="1">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1" fontAlgn="base" hangingPunct="1">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1" fontAlgn="base" hangingPunct="1">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1" fontAlgn="base" hangingPunct="1">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0355" name="Rectangle 3"/>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0356" name="Rectangle 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3CB3B89-04BA-4DC4-90E3-B4863612CD1D}" type="slidenum">
              <a:rPr lang="en-US"/>
              <a:pPr/>
              <a:t>‹#›</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0359"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00360"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0363" name="Picture 11" descr="National_Grid_logo_blu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7" r:id="rId12"/>
    <p:sldLayoutId id="2147483678" r:id="rId13"/>
    <p:sldLayoutId id="2147483679" r:id="rId14"/>
  </p:sldLayoutIdLst>
  <p:hf sldNum="0" hdr="0" ftr="0" dt="0"/>
  <p:txStyles>
    <p:titleStyle>
      <a:lvl1pPr algn="l" rtl="0" fontAlgn="base">
        <a:spcBef>
          <a:spcPct val="0"/>
        </a:spcBef>
        <a:spcAft>
          <a:spcPct val="0"/>
        </a:spcAft>
        <a:defRPr sz="2800" b="1">
          <a:solidFill>
            <a:srgbClr val="0079C1"/>
          </a:solidFill>
          <a:latin typeface="+mj-lt"/>
          <a:ea typeface="+mj-ea"/>
          <a:cs typeface="+mj-cs"/>
        </a:defRPr>
      </a:lvl1pPr>
      <a:lvl2pPr algn="l" rtl="0" fontAlgn="base">
        <a:spcBef>
          <a:spcPct val="0"/>
        </a:spcBef>
        <a:spcAft>
          <a:spcPct val="0"/>
        </a:spcAft>
        <a:defRPr sz="2800" b="1">
          <a:solidFill>
            <a:srgbClr val="0079C1"/>
          </a:solidFill>
          <a:latin typeface="Arial" charset="0"/>
          <a:ea typeface="ＭＳ Ｐゴシック" pitchFamily="48" charset="-128"/>
        </a:defRPr>
      </a:lvl2pPr>
      <a:lvl3pPr algn="l" rtl="0" fontAlgn="base">
        <a:spcBef>
          <a:spcPct val="0"/>
        </a:spcBef>
        <a:spcAft>
          <a:spcPct val="0"/>
        </a:spcAft>
        <a:defRPr sz="2800" b="1">
          <a:solidFill>
            <a:srgbClr val="0079C1"/>
          </a:solidFill>
          <a:latin typeface="Arial" charset="0"/>
          <a:ea typeface="ＭＳ Ｐゴシック" pitchFamily="48" charset="-128"/>
        </a:defRPr>
      </a:lvl3pPr>
      <a:lvl4pPr algn="l" rtl="0" fontAlgn="base">
        <a:spcBef>
          <a:spcPct val="0"/>
        </a:spcBef>
        <a:spcAft>
          <a:spcPct val="0"/>
        </a:spcAft>
        <a:defRPr sz="2800" b="1">
          <a:solidFill>
            <a:srgbClr val="0079C1"/>
          </a:solidFill>
          <a:latin typeface="Arial" charset="0"/>
          <a:ea typeface="ＭＳ Ｐゴシック" pitchFamily="48" charset="-128"/>
        </a:defRPr>
      </a:lvl4pPr>
      <a:lvl5pPr algn="l" rtl="0" fontAlgn="base">
        <a:spcBef>
          <a:spcPct val="0"/>
        </a:spcBef>
        <a:spcAft>
          <a:spcPct val="0"/>
        </a:spcAft>
        <a:defRPr sz="2800" b="1">
          <a:solidFill>
            <a:srgbClr val="0079C1"/>
          </a:solidFill>
          <a:latin typeface="Arial" charset="0"/>
          <a:ea typeface="ＭＳ Ｐゴシック" pitchFamily="48" charset="-128"/>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fontAlgn="base">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fontAlgn="base">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fontAlgn="base">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fontAlgn="base">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8354"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ea typeface="ＭＳ Ｐゴシック"/>
              </a:defRPr>
            </a:lvl1pPr>
          </a:lstStyle>
          <a:p>
            <a:pPr>
              <a:defRPr/>
            </a:pPr>
            <a:endParaRPr lang="en-US" dirty="0"/>
          </a:p>
        </p:txBody>
      </p:sp>
      <p:sp>
        <p:nvSpPr>
          <p:cNvPr id="228355"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a:defRPr>
            </a:lvl1pPr>
          </a:lstStyle>
          <a:p>
            <a:pPr algn="ctr">
              <a:defRPr/>
            </a:pPr>
            <a:endParaRPr lang="en-US"/>
          </a:p>
        </p:txBody>
      </p:sp>
      <p:sp>
        <p:nvSpPr>
          <p:cNvPr id="228356" name="Rectangle 4"/>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a:defRPr>
            </a:lvl1pPr>
          </a:lstStyle>
          <a:p>
            <a:pPr>
              <a:defRPr/>
            </a:pPr>
            <a:fld id="{45000C62-4167-488B-ABA3-1C78B0344ECA}" type="slidenum">
              <a:rPr lang="en-US"/>
              <a:pPr>
                <a:defRPr/>
              </a:pPr>
              <a:t>‹#›</a:t>
            </a:fld>
            <a:endParaRPr lang="en-US" dirty="0"/>
          </a:p>
        </p:txBody>
      </p:sp>
      <p:sp>
        <p:nvSpPr>
          <p:cNvPr id="1029"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ltLang="en-US"/>
              <a:t>Click to edit Master title style</a:t>
            </a:r>
          </a:p>
        </p:txBody>
      </p:sp>
      <p:sp>
        <p:nvSpPr>
          <p:cNvPr id="1030"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1" name="Picture 2" descr="long_powerstrips.gif"/>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8600" y="5943600"/>
            <a:ext cx="86868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Freeform 8"/>
          <p:cNvSpPr>
            <a:spLocks/>
          </p:cNvSpPr>
          <p:nvPr userDrawn="1"/>
        </p:nvSpPr>
        <p:spPr bwMode="auto">
          <a:xfrm>
            <a:off x="228600" y="228600"/>
            <a:ext cx="8686800" cy="1143000"/>
          </a:xfrm>
          <a:custGeom>
            <a:avLst/>
            <a:gdLst>
              <a:gd name="T0" fmla="*/ 0 w 5376"/>
              <a:gd name="T1" fmla="*/ 0 h 3474"/>
              <a:gd name="T2" fmla="*/ 0 w 5376"/>
              <a:gd name="T3" fmla="*/ 2147483647 h 3474"/>
              <a:gd name="T4" fmla="*/ 2147483647 w 5376"/>
              <a:gd name="T5" fmla="*/ 2147483647 h 3474"/>
              <a:gd name="T6" fmla="*/ 2147483647 w 5376"/>
              <a:gd name="T7" fmla="*/ 2147483647 h 3474"/>
              <a:gd name="T8" fmla="*/ 2147483647 w 5376"/>
              <a:gd name="T9" fmla="*/ 2147483647 h 3474"/>
              <a:gd name="T10" fmla="*/ 2147483647 w 5376"/>
              <a:gd name="T11" fmla="*/ 2147483647 h 3474"/>
              <a:gd name="T12" fmla="*/ 2147483647 w 5376"/>
              <a:gd name="T13" fmla="*/ 0 h 3474"/>
              <a:gd name="T14" fmla="*/ 0 w 5376"/>
              <a:gd name="T15" fmla="*/ 0 h 34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76" h="3474">
                <a:moveTo>
                  <a:pt x="0" y="0"/>
                </a:moveTo>
                <a:lnTo>
                  <a:pt x="0" y="3474"/>
                </a:lnTo>
                <a:lnTo>
                  <a:pt x="941" y="3474"/>
                </a:lnTo>
                <a:lnTo>
                  <a:pt x="1081" y="3474"/>
                </a:lnTo>
                <a:lnTo>
                  <a:pt x="1210" y="3474"/>
                </a:lnTo>
                <a:lnTo>
                  <a:pt x="5376" y="3474"/>
                </a:lnTo>
                <a:lnTo>
                  <a:pt x="5376" y="0"/>
                </a:lnTo>
                <a:lnTo>
                  <a:pt x="0" y="0"/>
                </a:lnTo>
                <a:close/>
              </a:path>
            </a:pathLst>
          </a:custGeom>
          <a:solidFill>
            <a:srgbClr val="260F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US"/>
          </a:p>
        </p:txBody>
      </p:sp>
      <p:pic>
        <p:nvPicPr>
          <p:cNvPr id="1033" name="Picture 9"/>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858000" y="457200"/>
            <a:ext cx="18034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6204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sldNum="0" hdr="0" ftr="0" dt="0"/>
  <p:txStyles>
    <p:titleStyle>
      <a:lvl1pPr algn="l" rtl="0" eaLnBrk="0" fontAlgn="base" hangingPunct="0">
        <a:spcBef>
          <a:spcPct val="0"/>
        </a:spcBef>
        <a:spcAft>
          <a:spcPct val="0"/>
        </a:spcAft>
        <a:defRPr sz="2800" b="1">
          <a:solidFill>
            <a:srgbClr val="0079C1"/>
          </a:solidFill>
          <a:latin typeface="+mj-lt"/>
          <a:ea typeface="+mj-ea"/>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2pPr>
      <a:lvl3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3pPr>
      <a:lvl4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4pPr>
      <a:lvl5pPr algn="l" rtl="0" eaLnBrk="0" fontAlgn="base" hangingPunct="0">
        <a:spcBef>
          <a:spcPct val="0"/>
        </a:spcBef>
        <a:spcAft>
          <a:spcPct val="0"/>
        </a:spcAft>
        <a:defRPr sz="2800" b="1">
          <a:solidFill>
            <a:srgbClr val="0079C1"/>
          </a:solidFill>
          <a:latin typeface="Arial" pitchFamily="34" charset="0"/>
          <a:ea typeface="ＭＳ Ｐゴシック"/>
          <a:cs typeface="ＭＳ Ｐゴシック"/>
        </a:defRPr>
      </a:lvl5pPr>
      <a:lvl6pPr marL="457200" algn="l" rtl="0" fontAlgn="base">
        <a:spcBef>
          <a:spcPct val="0"/>
        </a:spcBef>
        <a:spcAft>
          <a:spcPct val="0"/>
        </a:spcAft>
        <a:defRPr sz="2800" b="1">
          <a:solidFill>
            <a:srgbClr val="0079C1"/>
          </a:solidFill>
          <a:latin typeface="Arial" pitchFamily="34" charset="0"/>
          <a:ea typeface="ＭＳ Ｐゴシック"/>
          <a:cs typeface="ＭＳ Ｐゴシック"/>
        </a:defRPr>
      </a:lvl6pPr>
      <a:lvl7pPr marL="914400" algn="l" rtl="0" fontAlgn="base">
        <a:spcBef>
          <a:spcPct val="0"/>
        </a:spcBef>
        <a:spcAft>
          <a:spcPct val="0"/>
        </a:spcAft>
        <a:defRPr sz="2800" b="1">
          <a:solidFill>
            <a:srgbClr val="0079C1"/>
          </a:solidFill>
          <a:latin typeface="Arial" pitchFamily="34" charset="0"/>
          <a:ea typeface="ＭＳ Ｐゴシック"/>
          <a:cs typeface="ＭＳ Ｐゴシック"/>
        </a:defRPr>
      </a:lvl7pPr>
      <a:lvl8pPr marL="1371600" algn="l" rtl="0" fontAlgn="base">
        <a:spcBef>
          <a:spcPct val="0"/>
        </a:spcBef>
        <a:spcAft>
          <a:spcPct val="0"/>
        </a:spcAft>
        <a:defRPr sz="2800" b="1">
          <a:solidFill>
            <a:srgbClr val="0079C1"/>
          </a:solidFill>
          <a:latin typeface="Arial" pitchFamily="34" charset="0"/>
          <a:ea typeface="ＭＳ Ｐゴシック"/>
          <a:cs typeface="ＭＳ Ｐゴシック"/>
        </a:defRPr>
      </a:lvl8pPr>
      <a:lvl9pPr marL="1828800" algn="l" rtl="0" fontAlgn="base">
        <a:spcBef>
          <a:spcPct val="0"/>
        </a:spcBef>
        <a:spcAft>
          <a:spcPct val="0"/>
        </a:spcAft>
        <a:defRPr sz="2800" b="1">
          <a:solidFill>
            <a:srgbClr val="0079C1"/>
          </a:solidFill>
          <a:latin typeface="Arial" pitchFamily="34"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rgbClr val="260F54"/>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rgbClr val="260F54"/>
          </a:solidFill>
          <a:latin typeface="+mn-lt"/>
          <a:ea typeface="+mn-ea"/>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rgbClr val="260F54"/>
          </a:solidFill>
          <a:latin typeface="+mn-lt"/>
          <a:ea typeface="+mn-ea"/>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rgbClr val="260F54"/>
          </a:solidFill>
          <a:latin typeface="+mn-lt"/>
          <a:ea typeface="+mn-ea"/>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rgbClr val="260F54"/>
          </a:solidFill>
          <a:latin typeface="+mn-lt"/>
          <a:ea typeface="+mn-ea"/>
          <a:cs typeface="+mn-cs"/>
        </a:defRPr>
      </a:lvl5pPr>
      <a:lvl6pPr marL="2514600" indent="-228600" algn="l" rtl="0" fontAlgn="base">
        <a:spcBef>
          <a:spcPct val="0"/>
        </a:spcBef>
        <a:spcAft>
          <a:spcPct val="50000"/>
        </a:spcAft>
        <a:buClr>
          <a:srgbClr val="0079C1"/>
        </a:buClr>
        <a:buFont typeface="Wingdings 2" pitchFamily="18" charset="2"/>
        <a:buChar char="¾"/>
        <a:defRPr sz="1600">
          <a:solidFill>
            <a:srgbClr val="260F54"/>
          </a:solidFill>
          <a:latin typeface="+mn-lt"/>
          <a:ea typeface="+mn-ea"/>
          <a:cs typeface="+mn-cs"/>
        </a:defRPr>
      </a:lvl6pPr>
      <a:lvl7pPr marL="2971800" indent="-228600" algn="l" rtl="0" fontAlgn="base">
        <a:spcBef>
          <a:spcPct val="0"/>
        </a:spcBef>
        <a:spcAft>
          <a:spcPct val="50000"/>
        </a:spcAft>
        <a:buClr>
          <a:srgbClr val="0079C1"/>
        </a:buClr>
        <a:buFont typeface="Wingdings 2" pitchFamily="18" charset="2"/>
        <a:buChar char="¾"/>
        <a:defRPr sz="1600">
          <a:solidFill>
            <a:srgbClr val="260F54"/>
          </a:solidFill>
          <a:latin typeface="+mn-lt"/>
          <a:ea typeface="+mn-ea"/>
          <a:cs typeface="+mn-cs"/>
        </a:defRPr>
      </a:lvl7pPr>
      <a:lvl8pPr marL="3429000" indent="-228600" algn="l" rtl="0" fontAlgn="base">
        <a:spcBef>
          <a:spcPct val="0"/>
        </a:spcBef>
        <a:spcAft>
          <a:spcPct val="50000"/>
        </a:spcAft>
        <a:buClr>
          <a:srgbClr val="0079C1"/>
        </a:buClr>
        <a:buFont typeface="Wingdings 2" pitchFamily="18" charset="2"/>
        <a:buChar char="¾"/>
        <a:defRPr sz="1600">
          <a:solidFill>
            <a:srgbClr val="260F54"/>
          </a:solidFill>
          <a:latin typeface="+mn-lt"/>
          <a:ea typeface="+mn-ea"/>
          <a:cs typeface="+mn-cs"/>
        </a:defRPr>
      </a:lvl8pPr>
      <a:lvl9pPr marL="3886200" indent="-228600" algn="l" rtl="0" fontAlgn="base">
        <a:spcBef>
          <a:spcPct val="0"/>
        </a:spcBef>
        <a:spcAft>
          <a:spcPct val="50000"/>
        </a:spcAft>
        <a:buClr>
          <a:srgbClr val="0079C1"/>
        </a:buClr>
        <a:buFont typeface="Wingdings 2" pitchFamily="18" charset="2"/>
        <a:buChar char="¾"/>
        <a:defRPr sz="1600">
          <a:solidFill>
            <a:srgbClr val="260F54"/>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02466" name="Rectangle 2"/>
          <p:cNvSpPr>
            <a:spLocks noGrp="1" noChangeArrowheads="1"/>
          </p:cNvSpPr>
          <p:nvPr>
            <p:ph type="dt" sz="half" idx="2"/>
          </p:nvPr>
        </p:nvSpPr>
        <p:spPr bwMode="auto">
          <a:xfrm>
            <a:off x="457200"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rgbClr val="0079C1"/>
                </a:solidFill>
                <a:ea typeface="ＭＳ Ｐゴシック"/>
                <a:cs typeface="+mn-cs"/>
              </a:defRPr>
            </a:lvl1pPr>
          </a:lstStyle>
          <a:p>
            <a:pPr>
              <a:defRPr/>
            </a:pPr>
            <a:endParaRPr lang="en-US">
              <a:latin typeface="Arial" pitchFamily="34" charset="0"/>
            </a:endParaRPr>
          </a:p>
        </p:txBody>
      </p:sp>
      <p:sp>
        <p:nvSpPr>
          <p:cNvPr id="702467" name="Rectangle 3"/>
          <p:cNvSpPr>
            <a:spLocks noGrp="1" noChangeArrowheads="1"/>
          </p:cNvSpPr>
          <p:nvPr>
            <p:ph type="ftr" sz="quarter" idx="3"/>
          </p:nvPr>
        </p:nvSpPr>
        <p:spPr bwMode="auto">
          <a:xfrm>
            <a:off x="3124200" y="64579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rgbClr val="0079C1"/>
                </a:solidFill>
                <a:ea typeface="ＭＳ Ｐゴシック"/>
                <a:cs typeface="+mn-cs"/>
              </a:defRPr>
            </a:lvl1pPr>
          </a:lstStyle>
          <a:p>
            <a:pPr algn="ctr">
              <a:defRPr/>
            </a:pPr>
            <a:endParaRPr lang="en-US">
              <a:latin typeface="Arial" pitchFamily="34" charset="0"/>
            </a:endParaRPr>
          </a:p>
        </p:txBody>
      </p:sp>
      <p:sp>
        <p:nvSpPr>
          <p:cNvPr id="702468" name="Rectangle 4"/>
          <p:cNvSpPr>
            <a:spLocks noGrp="1" noChangeArrowheads="1"/>
          </p:cNvSpPr>
          <p:nvPr>
            <p:ph type="sldNum" sz="quarter" idx="4"/>
          </p:nvPr>
        </p:nvSpPr>
        <p:spPr bwMode="auto">
          <a:xfrm>
            <a:off x="6781800" y="64960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rgbClr val="0079C1"/>
                </a:solidFill>
                <a:ea typeface="ＭＳ Ｐゴシック"/>
                <a:cs typeface="+mn-cs"/>
              </a:defRPr>
            </a:lvl1pPr>
          </a:lstStyle>
          <a:p>
            <a:pPr>
              <a:defRPr/>
            </a:pPr>
            <a:fld id="{D4BAC02D-98BA-4E41-9677-E88D00D6E9F9}" type="slidenum">
              <a:rPr lang="en-US">
                <a:latin typeface="Arial" pitchFamily="34" charset="0"/>
              </a:rPr>
              <a:pPr>
                <a:defRPr/>
              </a:pPr>
              <a:t>‹#›</a:t>
            </a:fld>
            <a:endParaRPr lang="en-US">
              <a:latin typeface="Arial" pitchFamily="34" charset="0"/>
            </a:endParaRPr>
          </a:p>
        </p:txBody>
      </p:sp>
      <p:sp>
        <p:nvSpPr>
          <p:cNvPr id="16389" name="Rectangle 3"/>
          <p:cNvSpPr>
            <a:spLocks noGrp="1" noChangeArrowheads="1"/>
          </p:cNvSpPr>
          <p:nvPr>
            <p:ph type="body" idx="1"/>
          </p:nvPr>
        </p:nvSpPr>
        <p:spPr bwMode="auto">
          <a:xfrm>
            <a:off x="593725" y="1905000"/>
            <a:ext cx="80899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390" name="Rectangle 7"/>
          <p:cNvSpPr>
            <a:spLocks noChangeArrowheads="1"/>
          </p:cNvSpPr>
          <p:nvPr/>
        </p:nvSpPr>
        <p:spPr bwMode="auto">
          <a:xfrm>
            <a:off x="228600" y="228600"/>
            <a:ext cx="8686800" cy="1371600"/>
          </a:xfrm>
          <a:prstGeom prst="rect">
            <a:avLst/>
          </a:prstGeom>
          <a:solidFill>
            <a:srgbClr val="1D1757"/>
          </a:solidFill>
          <a:ln w="9525">
            <a:solidFill>
              <a:schemeClr val="tx1"/>
            </a:solidFill>
            <a:miter lim="800000"/>
            <a:headEnd/>
            <a:tailEnd/>
          </a:ln>
        </p:spPr>
        <p:txBody>
          <a:bodyPr wrap="none" anchor="ctr"/>
          <a:lstStyle>
            <a:lvl1pPr eaLnBrk="0" hangingPunct="0">
              <a:defRPr sz="2000" b="1">
                <a:solidFill>
                  <a:schemeClr val="tx1"/>
                </a:solidFill>
                <a:latin typeface="Arial" pitchFamily="34" charset="0"/>
                <a:ea typeface="ＭＳ Ｐゴシック" pitchFamily="34" charset="-128"/>
              </a:defRPr>
            </a:lvl1pPr>
            <a:lvl2pPr marL="742950" indent="-285750" eaLnBrk="0" hangingPunct="0">
              <a:defRPr sz="2000" b="1">
                <a:solidFill>
                  <a:schemeClr val="tx1"/>
                </a:solidFill>
                <a:latin typeface="Arial" pitchFamily="34" charset="0"/>
                <a:ea typeface="ＭＳ Ｐゴシック" pitchFamily="34" charset="-128"/>
              </a:defRPr>
            </a:lvl2pPr>
            <a:lvl3pPr marL="1143000" indent="-228600" eaLnBrk="0" hangingPunct="0">
              <a:defRPr sz="2000" b="1">
                <a:solidFill>
                  <a:schemeClr val="tx1"/>
                </a:solidFill>
                <a:latin typeface="Arial" pitchFamily="34" charset="0"/>
                <a:ea typeface="ＭＳ Ｐゴシック" pitchFamily="34" charset="-128"/>
              </a:defRPr>
            </a:lvl3pPr>
            <a:lvl4pPr marL="1600200" indent="-228600" eaLnBrk="0" hangingPunct="0">
              <a:defRPr sz="2000" b="1">
                <a:solidFill>
                  <a:schemeClr val="tx1"/>
                </a:solidFill>
                <a:latin typeface="Arial" pitchFamily="34" charset="0"/>
                <a:ea typeface="ＭＳ Ｐゴシック" pitchFamily="34" charset="-128"/>
              </a:defRPr>
            </a:lvl4pPr>
            <a:lvl5pPr marL="2057400" indent="-228600" eaLnBrk="0" hangingPunct="0">
              <a:defRPr sz="2000" b="1">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2000" b="1">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2000" b="1">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2000" b="1">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2000" b="1">
                <a:solidFill>
                  <a:schemeClr val="tx1"/>
                </a:solidFill>
                <a:latin typeface="Arial" pitchFamily="34" charset="0"/>
                <a:ea typeface="ＭＳ Ｐゴシック" pitchFamily="34" charset="-128"/>
              </a:defRPr>
            </a:lvl9pPr>
          </a:lstStyle>
          <a:p>
            <a:pPr algn="ctr" eaLnBrk="1" hangingPunct="1">
              <a:spcBef>
                <a:spcPct val="50000"/>
              </a:spcBef>
              <a:defRPr/>
            </a:pPr>
            <a:endParaRPr lang="en-US" altLang="en-US">
              <a:solidFill>
                <a:srgbClr val="000000"/>
              </a:solidFill>
              <a:cs typeface="Arial" pitchFamily="34" charset="0"/>
            </a:endParaRPr>
          </a:p>
        </p:txBody>
      </p:sp>
      <p:sp>
        <p:nvSpPr>
          <p:cNvPr id="16391" name="Rectangle 5"/>
          <p:cNvSpPr>
            <a:spLocks noGrp="1" noChangeArrowheads="1"/>
          </p:cNvSpPr>
          <p:nvPr>
            <p:ph type="title"/>
          </p:nvPr>
        </p:nvSpPr>
        <p:spPr bwMode="auto">
          <a:xfrm>
            <a:off x="571500" y="800100"/>
            <a:ext cx="5981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ltLang="en-US"/>
              <a:t>Click to edit Master title style</a:t>
            </a:r>
          </a:p>
        </p:txBody>
      </p:sp>
      <p:pic>
        <p:nvPicPr>
          <p:cNvPr id="16392" name="Picture 9" descr="PPT_bar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300" y="5918200"/>
            <a:ext cx="891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descr="NG_HWHFY_whit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0375" y="593725"/>
            <a:ext cx="18002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67560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hf sldNum="0" hdr="0" ftr="0" dt="0"/>
  <p:txStyles>
    <p:titleStyle>
      <a:lvl1pPr algn="l" rtl="0" eaLnBrk="0" fontAlgn="base" hangingPunct="0">
        <a:spcBef>
          <a:spcPct val="0"/>
        </a:spcBef>
        <a:spcAft>
          <a:spcPct val="0"/>
        </a:spcAft>
        <a:defRPr sz="2800" b="1">
          <a:solidFill>
            <a:schemeClr val="bg1"/>
          </a:solidFill>
          <a:latin typeface="+mj-lt"/>
          <a:ea typeface="MS PGothic" pitchFamily="34" charset="-128"/>
          <a:cs typeface="+mj-cs"/>
        </a:defRPr>
      </a:lvl1pPr>
      <a:lvl2pPr algn="l" rtl="0" eaLnBrk="0" fontAlgn="base" hangingPunct="0">
        <a:spcBef>
          <a:spcPct val="0"/>
        </a:spcBef>
        <a:spcAft>
          <a:spcPct val="0"/>
        </a:spcAft>
        <a:defRPr sz="2800" b="1">
          <a:solidFill>
            <a:schemeClr val="bg1"/>
          </a:solidFill>
          <a:latin typeface="Arial" pitchFamily="34" charset="0"/>
          <a:ea typeface="MS PGothic" pitchFamily="34" charset="-128"/>
          <a:cs typeface="ＭＳ Ｐゴシック"/>
        </a:defRPr>
      </a:lvl2pPr>
      <a:lvl3pPr algn="l" rtl="0" eaLnBrk="0" fontAlgn="base" hangingPunct="0">
        <a:spcBef>
          <a:spcPct val="0"/>
        </a:spcBef>
        <a:spcAft>
          <a:spcPct val="0"/>
        </a:spcAft>
        <a:defRPr sz="2800" b="1">
          <a:solidFill>
            <a:schemeClr val="bg1"/>
          </a:solidFill>
          <a:latin typeface="Arial" pitchFamily="34" charset="0"/>
          <a:ea typeface="MS PGothic" pitchFamily="34" charset="-128"/>
          <a:cs typeface="ＭＳ Ｐゴシック"/>
        </a:defRPr>
      </a:lvl3pPr>
      <a:lvl4pPr algn="l" rtl="0" eaLnBrk="0" fontAlgn="base" hangingPunct="0">
        <a:spcBef>
          <a:spcPct val="0"/>
        </a:spcBef>
        <a:spcAft>
          <a:spcPct val="0"/>
        </a:spcAft>
        <a:defRPr sz="2800" b="1">
          <a:solidFill>
            <a:schemeClr val="bg1"/>
          </a:solidFill>
          <a:latin typeface="Arial" pitchFamily="34" charset="0"/>
          <a:ea typeface="MS PGothic" pitchFamily="34" charset="-128"/>
          <a:cs typeface="ＭＳ Ｐゴシック"/>
        </a:defRPr>
      </a:lvl4pPr>
      <a:lvl5pPr algn="l" rtl="0" eaLnBrk="0" fontAlgn="base" hangingPunct="0">
        <a:spcBef>
          <a:spcPct val="0"/>
        </a:spcBef>
        <a:spcAft>
          <a:spcPct val="0"/>
        </a:spcAft>
        <a:defRPr sz="2800" b="1">
          <a:solidFill>
            <a:schemeClr val="bg1"/>
          </a:solidFill>
          <a:latin typeface="Arial" pitchFamily="34" charset="0"/>
          <a:ea typeface="MS PGothic" pitchFamily="34" charset="-128"/>
          <a:cs typeface="ＭＳ Ｐゴシック"/>
        </a:defRPr>
      </a:lvl5pPr>
      <a:lvl6pPr marL="457200" algn="l" rtl="0" fontAlgn="base">
        <a:spcBef>
          <a:spcPct val="0"/>
        </a:spcBef>
        <a:spcAft>
          <a:spcPct val="0"/>
        </a:spcAft>
        <a:defRPr sz="2800" b="1">
          <a:solidFill>
            <a:schemeClr val="bg1"/>
          </a:solidFill>
          <a:latin typeface="Arial" pitchFamily="34" charset="0"/>
          <a:ea typeface="ＭＳ Ｐゴシック"/>
          <a:cs typeface="ＭＳ Ｐゴシック"/>
        </a:defRPr>
      </a:lvl6pPr>
      <a:lvl7pPr marL="914400" algn="l" rtl="0" fontAlgn="base">
        <a:spcBef>
          <a:spcPct val="0"/>
        </a:spcBef>
        <a:spcAft>
          <a:spcPct val="0"/>
        </a:spcAft>
        <a:defRPr sz="2800" b="1">
          <a:solidFill>
            <a:schemeClr val="bg1"/>
          </a:solidFill>
          <a:latin typeface="Arial" pitchFamily="34" charset="0"/>
          <a:ea typeface="ＭＳ Ｐゴシック"/>
          <a:cs typeface="ＭＳ Ｐゴシック"/>
        </a:defRPr>
      </a:lvl7pPr>
      <a:lvl8pPr marL="1371600" algn="l" rtl="0" fontAlgn="base">
        <a:spcBef>
          <a:spcPct val="0"/>
        </a:spcBef>
        <a:spcAft>
          <a:spcPct val="0"/>
        </a:spcAft>
        <a:defRPr sz="2800" b="1">
          <a:solidFill>
            <a:schemeClr val="bg1"/>
          </a:solidFill>
          <a:latin typeface="Arial" pitchFamily="34" charset="0"/>
          <a:ea typeface="ＭＳ Ｐゴシック"/>
          <a:cs typeface="ＭＳ Ｐゴシック"/>
        </a:defRPr>
      </a:lvl8pPr>
      <a:lvl9pPr marL="1828800" algn="l" rtl="0" fontAlgn="base">
        <a:spcBef>
          <a:spcPct val="0"/>
        </a:spcBef>
        <a:spcAft>
          <a:spcPct val="0"/>
        </a:spcAft>
        <a:defRPr sz="2800" b="1">
          <a:solidFill>
            <a:schemeClr val="bg1"/>
          </a:solidFill>
          <a:latin typeface="Arial" pitchFamily="34" charset="0"/>
          <a:ea typeface="ＭＳ Ｐゴシック"/>
          <a:cs typeface="ＭＳ Ｐゴシック"/>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S PGothic" pitchFamily="34" charset="-128"/>
          <a:cs typeface="+mn-cs"/>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S PGothic" pitchFamily="34" charset="-128"/>
          <a:cs typeface="+mn-cs"/>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S PGothic" pitchFamily="34" charset="-128"/>
          <a:cs typeface="+mn-cs"/>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S PGothic" pitchFamily="34" charset="-128"/>
          <a:cs typeface="+mn-cs"/>
        </a:defRPr>
      </a:lvl5pPr>
      <a:lvl6pPr marL="25146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6pPr>
      <a:lvl7pPr marL="29718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7pPr>
      <a:lvl8pPr marL="34290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8pPr>
      <a:lvl9pPr marL="3886200" indent="-228600" algn="l" rtl="0" fontAlgn="base">
        <a:spcBef>
          <a:spcPct val="0"/>
        </a:spcBef>
        <a:spcAft>
          <a:spcPct val="50000"/>
        </a:spcAft>
        <a:buClr>
          <a:srgbClr val="0079C1"/>
        </a:buClr>
        <a:buFont typeface="Wingdings 2" pitchFamily="18" charset="2"/>
        <a:buChar char="¾"/>
        <a:defRPr sz="16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ea typeface="MS PGothic" pitchFamily="34" charset="-128"/>
              </a:defRPr>
            </a:lvl1pPr>
          </a:lstStyle>
          <a:p>
            <a:pPr>
              <a:defRPr/>
            </a:pPr>
            <a:endParaRPr lang="en-US"/>
          </a:p>
        </p:txBody>
      </p:sp>
      <p:sp>
        <p:nvSpPr>
          <p:cNvPr id="32773" name="Rectangle 5"/>
          <p:cNvSpPr>
            <a:spLocks noGrp="1" noChangeArrowheads="1"/>
          </p:cNvSpPr>
          <p:nvPr>
            <p:ph type="ftr" sz="quarter" idx="3"/>
          </p:nvPr>
        </p:nvSpPr>
        <p:spPr bwMode="auto">
          <a:xfrm>
            <a:off x="3281363" y="6637338"/>
            <a:ext cx="2581275" cy="169862"/>
          </a:xfrm>
          <a:prstGeom prst="rect">
            <a:avLst/>
          </a:prstGeom>
          <a:noFill/>
          <a:ln>
            <a:noFill/>
          </a:ln>
          <a:effectLst/>
          <a:extLst/>
        </p:spPr>
        <p:txBody>
          <a:bodyPr vert="horz" wrap="none" lIns="91440" tIns="45720" rIns="91440" bIns="0" numCol="1" anchor="b" anchorCtr="0" compatLnSpc="1">
            <a:prstTxWarp prst="textNoShape">
              <a:avLst/>
            </a:prstTxWarp>
            <a:spAutoFit/>
          </a:bodyPr>
          <a:lstStyle>
            <a:lvl1pPr algn="ctr">
              <a:defRPr sz="800">
                <a:latin typeface="Arial" pitchFamily="34" charset="0"/>
                <a:ea typeface="MS PGothic" pitchFamily="34" charset="-128"/>
              </a:defRPr>
            </a:lvl1pPr>
          </a:lstStyle>
          <a:p>
            <a:pPr>
              <a:defRPr/>
            </a:pPr>
            <a:endParaRPr lang="en-US"/>
          </a:p>
        </p:txBody>
      </p:sp>
      <p:sp>
        <p:nvSpPr>
          <p:cNvPr id="32774" name="Rectangle 6"/>
          <p:cNvSpPr>
            <a:spLocks noGrp="1" noChangeArrowheads="1"/>
          </p:cNvSpPr>
          <p:nvPr>
            <p:ph type="sldNum" sz="quarter" idx="4"/>
          </p:nvPr>
        </p:nvSpPr>
        <p:spPr bwMode="auto">
          <a:xfrm>
            <a:off x="6781800" y="6381750"/>
            <a:ext cx="2133600" cy="361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itchFamily="34" charset="0"/>
                <a:ea typeface="MS PGothic" pitchFamily="34" charset="-128"/>
              </a:defRPr>
            </a:lvl1pPr>
          </a:lstStyle>
          <a:p>
            <a:pPr>
              <a:defRPr/>
            </a:pPr>
            <a:fld id="{A173AC37-C85F-4FE8-A51B-938410A460F3}" type="slidenum">
              <a:rPr lang="en-US"/>
              <a:pPr>
                <a:defRPr/>
              </a:pPr>
              <a:t>‹#›</a:t>
            </a:fld>
            <a:endParaRPr lang="en-US" dirty="0"/>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246" name="Rectangle 5"/>
          <p:cNvSpPr>
            <a:spLocks noGrp="1" noChangeArrowheads="1"/>
          </p:cNvSpPr>
          <p:nvPr>
            <p:ph type="title"/>
          </p:nvPr>
        </p:nvSpPr>
        <p:spPr bwMode="auto">
          <a:xfrm>
            <a:off x="593725" y="762000"/>
            <a:ext cx="8093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GB"/>
              <a:t>Click to edit Master title style</a:t>
            </a:r>
          </a:p>
        </p:txBody>
      </p:sp>
      <p:sp>
        <p:nvSpPr>
          <p:cNvPr id="10247" name="Rectangle 3"/>
          <p:cNvSpPr>
            <a:spLocks noGrp="1" noChangeArrowheads="1"/>
          </p:cNvSpPr>
          <p:nvPr>
            <p:ph type="body" idx="1"/>
          </p:nvPr>
        </p:nvSpPr>
        <p:spPr bwMode="auto">
          <a:xfrm>
            <a:off x="593725" y="1485900"/>
            <a:ext cx="80899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48" name="Picture 27" descr="National_Grid_logo_blu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810375" y="342900"/>
            <a:ext cx="183038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84614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hf hdr="0" ftr="0" dt="0"/>
  <p:txStyles>
    <p:titleStyle>
      <a:lvl1pPr algn="l" rtl="0" eaLnBrk="0" fontAlgn="base" hangingPunct="0">
        <a:spcBef>
          <a:spcPct val="0"/>
        </a:spcBef>
        <a:spcAft>
          <a:spcPct val="0"/>
        </a:spcAft>
        <a:defRPr sz="2800" b="1">
          <a:solidFill>
            <a:srgbClr val="0079C1"/>
          </a:solidFill>
          <a:latin typeface="+mj-lt"/>
          <a:ea typeface="ＭＳ Ｐゴシック" pitchFamily="34" charset="-128"/>
          <a:cs typeface="+mj-cs"/>
        </a:defRPr>
      </a:lvl1pPr>
      <a:lvl2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2pPr>
      <a:lvl3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3pPr>
      <a:lvl4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4pPr>
      <a:lvl5pPr algn="l" rtl="0" eaLnBrk="0" fontAlgn="base" hangingPunct="0">
        <a:spcBef>
          <a:spcPct val="0"/>
        </a:spcBef>
        <a:spcAft>
          <a:spcPct val="0"/>
        </a:spcAft>
        <a:defRPr sz="2800" b="1">
          <a:solidFill>
            <a:srgbClr val="0079C1"/>
          </a:solidFill>
          <a:latin typeface="Arial" pitchFamily="34" charset="0"/>
          <a:ea typeface="ＭＳ Ｐゴシック" pitchFamily="34" charset="-128"/>
        </a:defRPr>
      </a:lvl5pPr>
      <a:lvl6pPr marL="457200" algn="l" rtl="0" fontAlgn="base">
        <a:spcBef>
          <a:spcPct val="0"/>
        </a:spcBef>
        <a:spcAft>
          <a:spcPct val="0"/>
        </a:spcAft>
        <a:defRPr sz="2800" b="1">
          <a:solidFill>
            <a:srgbClr val="0079C1"/>
          </a:solidFill>
          <a:latin typeface="Arial" pitchFamily="34" charset="0"/>
          <a:ea typeface="MS PGothic" pitchFamily="34" charset="-128"/>
        </a:defRPr>
      </a:lvl6pPr>
      <a:lvl7pPr marL="914400" algn="l" rtl="0" fontAlgn="base">
        <a:spcBef>
          <a:spcPct val="0"/>
        </a:spcBef>
        <a:spcAft>
          <a:spcPct val="0"/>
        </a:spcAft>
        <a:defRPr sz="2800" b="1">
          <a:solidFill>
            <a:srgbClr val="0079C1"/>
          </a:solidFill>
          <a:latin typeface="Arial" pitchFamily="34" charset="0"/>
          <a:ea typeface="MS PGothic" pitchFamily="34" charset="-128"/>
        </a:defRPr>
      </a:lvl7pPr>
      <a:lvl8pPr marL="1371600" algn="l" rtl="0" fontAlgn="base">
        <a:spcBef>
          <a:spcPct val="0"/>
        </a:spcBef>
        <a:spcAft>
          <a:spcPct val="0"/>
        </a:spcAft>
        <a:defRPr sz="2800" b="1">
          <a:solidFill>
            <a:srgbClr val="0079C1"/>
          </a:solidFill>
          <a:latin typeface="Arial" pitchFamily="34" charset="0"/>
          <a:ea typeface="MS PGothic" pitchFamily="34" charset="-128"/>
        </a:defRPr>
      </a:lvl8pPr>
      <a:lvl9pPr marL="1828800" algn="l" rtl="0" fontAlgn="base">
        <a:spcBef>
          <a:spcPct val="0"/>
        </a:spcBef>
        <a:spcAft>
          <a:spcPct val="0"/>
        </a:spcAft>
        <a:defRPr sz="2800" b="1">
          <a:solidFill>
            <a:srgbClr val="0079C1"/>
          </a:solidFill>
          <a:latin typeface="Arial" pitchFamily="34" charset="0"/>
          <a:ea typeface="MS PGothic" pitchFamily="34"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ＭＳ Ｐゴシック" pitchFamily="34" charset="-128"/>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ＭＳ Ｐゴシック" pitchFamily="34" charset="-128"/>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ＭＳ Ｐゴシック" pitchFamily="34" charset="-128"/>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ＭＳ Ｐゴシック" pitchFamily="34" charset="-128"/>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ＭＳ Ｐゴシック" pitchFamily="34" charset="-128"/>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2" descr="long_powerstrips.gif"/>
          <p:cNvPicPr>
            <a:picLocks noChangeAspect="1"/>
          </p:cNvPicPr>
          <p:nvPr/>
        </p:nvPicPr>
        <p:blipFill>
          <a:blip r:embed="rId16"/>
          <a:srcRect/>
          <a:stretch>
            <a:fillRect/>
          </a:stretch>
        </p:blipFill>
        <p:spPr bwMode="auto">
          <a:xfrm>
            <a:off x="0" y="6400800"/>
            <a:ext cx="9144000" cy="327025"/>
          </a:xfrm>
          <a:prstGeom prst="rect">
            <a:avLst/>
          </a:prstGeom>
          <a:noFill/>
          <a:ln w="9525">
            <a:noFill/>
            <a:miter lim="800000"/>
            <a:headEnd/>
            <a:tailEnd/>
          </a:ln>
        </p:spPr>
      </p:pic>
      <p:sp>
        <p:nvSpPr>
          <p:cNvPr id="6" name="Rectangle 5"/>
          <p:cNvSpPr/>
          <p:nvPr/>
        </p:nvSpPr>
        <p:spPr>
          <a:xfrm>
            <a:off x="0" y="0"/>
            <a:ext cx="9144000" cy="782638"/>
          </a:xfrm>
          <a:prstGeom prst="rect">
            <a:avLst/>
          </a:prstGeom>
          <a:solidFill>
            <a:srgbClr val="1E1160"/>
          </a:solidFill>
          <a:ln>
            <a:solidFill>
              <a:srgbClr val="1E1160"/>
            </a:solidFill>
          </a:ln>
          <a:effectLst/>
        </p:spPr>
        <p:style>
          <a:lnRef idx="1">
            <a:schemeClr val="accent1"/>
          </a:lnRef>
          <a:fillRef idx="3">
            <a:schemeClr val="accent1"/>
          </a:fillRef>
          <a:effectRef idx="2">
            <a:schemeClr val="accent1"/>
          </a:effectRef>
          <a:fontRef idx="minor">
            <a:schemeClr val="lt1"/>
          </a:fontRef>
        </p:style>
        <p:txBody>
          <a:bodyPr lIns="91340" tIns="45667" rIns="91340" bIns="45667" anchor="ctr"/>
          <a:lstStyle/>
          <a:p>
            <a:pPr algn="ctr">
              <a:defRPr/>
            </a:pPr>
            <a:endParaRPr lang="en-US" sz="1800" b="0" dirty="0">
              <a:solidFill>
                <a:srgbClr val="FFFFFF"/>
              </a:solidFill>
            </a:endParaRPr>
          </a:p>
        </p:txBody>
      </p:sp>
      <p:pic>
        <p:nvPicPr>
          <p:cNvPr id="13316" name="Picture 6" descr="NationalGrid logo.gif"/>
          <p:cNvPicPr>
            <a:picLocks noChangeAspect="1"/>
          </p:cNvPicPr>
          <p:nvPr/>
        </p:nvPicPr>
        <p:blipFill>
          <a:blip r:embed="rId17"/>
          <a:srcRect/>
          <a:stretch>
            <a:fillRect/>
          </a:stretch>
        </p:blipFill>
        <p:spPr bwMode="auto">
          <a:xfrm>
            <a:off x="6629400" y="228600"/>
            <a:ext cx="2251075" cy="469900"/>
          </a:xfrm>
          <a:prstGeom prst="rect">
            <a:avLst/>
          </a:prstGeom>
          <a:noFill/>
          <a:ln w="9525">
            <a:noFill/>
            <a:miter lim="800000"/>
            <a:headEnd/>
            <a:tailEnd/>
          </a:ln>
        </p:spPr>
      </p:pic>
      <p:sp>
        <p:nvSpPr>
          <p:cNvPr id="13317" name="Rectangle 2"/>
          <p:cNvSpPr>
            <a:spLocks noGrp="1" noChangeArrowheads="1"/>
          </p:cNvSpPr>
          <p:nvPr>
            <p:ph type="title"/>
          </p:nvPr>
        </p:nvSpPr>
        <p:spPr bwMode="auto">
          <a:xfrm>
            <a:off x="457200" y="152400"/>
            <a:ext cx="6096000" cy="609600"/>
          </a:xfrm>
          <a:prstGeom prst="rect">
            <a:avLst/>
          </a:prstGeom>
          <a:noFill/>
          <a:ln w="9525">
            <a:noFill/>
            <a:miter lim="800000"/>
            <a:headEnd/>
            <a:tailEnd/>
          </a:ln>
        </p:spPr>
        <p:txBody>
          <a:bodyPr vert="horz" wrap="square" lIns="91340" tIns="45667" rIns="91340" bIns="45667" numCol="1" anchor="ctr" anchorCtr="0" compatLnSpc="1">
            <a:prstTxWarp prst="textNoShape">
              <a:avLst/>
            </a:prstTxWarp>
          </a:bodyPr>
          <a:lstStyle/>
          <a:p>
            <a:pPr lvl="0"/>
            <a:r>
              <a:rPr lang="en-US"/>
              <a:t>Click to edit Master title style</a:t>
            </a:r>
          </a:p>
        </p:txBody>
      </p:sp>
      <p:sp>
        <p:nvSpPr>
          <p:cNvPr id="13318" name="Rectangle 3"/>
          <p:cNvSpPr>
            <a:spLocks noGrp="1" noChangeArrowheads="1"/>
          </p:cNvSpPr>
          <p:nvPr>
            <p:ph type="body" idx="1"/>
          </p:nvPr>
        </p:nvSpPr>
        <p:spPr bwMode="auto">
          <a:xfrm>
            <a:off x="457200" y="914400"/>
            <a:ext cx="8229600" cy="5181600"/>
          </a:xfrm>
          <a:prstGeom prst="rect">
            <a:avLst/>
          </a:prstGeom>
          <a:noFill/>
          <a:ln w="9525">
            <a:noFill/>
            <a:miter lim="800000"/>
            <a:headEnd/>
            <a:tailEnd/>
          </a:ln>
        </p:spPr>
        <p:txBody>
          <a:bodyPr vert="horz" wrap="square" lIns="91340" tIns="45667" rIns="91340" bIns="4566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11"/>
          <p:cNvSpPr>
            <a:spLocks noGrp="1" noChangeArrowheads="1"/>
          </p:cNvSpPr>
          <p:nvPr>
            <p:ph type="sldNum" sz="quarter" idx="4"/>
          </p:nvPr>
        </p:nvSpPr>
        <p:spPr bwMode="auto">
          <a:xfrm>
            <a:off x="8305800" y="6373813"/>
            <a:ext cx="457200" cy="379412"/>
          </a:xfrm>
          <a:prstGeom prst="rect">
            <a:avLst/>
          </a:prstGeom>
          <a:solidFill>
            <a:schemeClr val="bg1"/>
          </a:solidFill>
          <a:ln>
            <a:miter lim="800000"/>
            <a:headEnd/>
            <a:tailEnd/>
          </a:ln>
        </p:spPr>
        <p:txBody>
          <a:bodyPr vert="horz" wrap="square" lIns="91340" tIns="45667" rIns="91340" bIns="45667" numCol="1" anchor="t" anchorCtr="0" compatLnSpc="1">
            <a:prstTxWarp prst="textNoShape">
              <a:avLst/>
            </a:prstTxWarp>
          </a:bodyPr>
          <a:lstStyle>
            <a:lvl1pPr algn="r" fontAlgn="auto">
              <a:spcBef>
                <a:spcPts val="0"/>
              </a:spcBef>
              <a:spcAft>
                <a:spcPts val="0"/>
              </a:spcAft>
              <a:defRPr sz="1400">
                <a:solidFill>
                  <a:srgbClr val="000000"/>
                </a:solidFill>
                <a:latin typeface="+mn-lt"/>
                <a:ea typeface="+mn-ea"/>
                <a:cs typeface="ＭＳ Ｐゴシック"/>
              </a:defRPr>
            </a:lvl1pPr>
          </a:lstStyle>
          <a:p>
            <a:pPr>
              <a:defRPr/>
            </a:pPr>
            <a:fld id="{D3ACA3B7-EEB2-4CFF-9245-F218F392158B}" type="slidenum">
              <a:rPr lang="en-US" b="0"/>
              <a:pPr>
                <a:defRPr/>
              </a:pPr>
              <a:t>‹#›</a:t>
            </a:fld>
            <a:endParaRPr lang="en-US" b="0" dirty="0"/>
          </a:p>
        </p:txBody>
      </p:sp>
    </p:spTree>
    <p:extLst>
      <p:ext uri="{BB962C8B-B14F-4D97-AF65-F5344CB8AC3E}">
        <p14:creationId xmlns:p14="http://schemas.microsoft.com/office/powerpoint/2010/main" val="186717164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transition/>
  <p:hf hdr="0" ftr="0" dt="0"/>
  <p:txStyles>
    <p:titleStyle>
      <a:lvl1pPr algn="l" rtl="0" eaLnBrk="0" fontAlgn="base" hangingPunct="0">
        <a:spcBef>
          <a:spcPct val="0"/>
        </a:spcBef>
        <a:spcAft>
          <a:spcPct val="0"/>
        </a:spcAft>
        <a:defRPr sz="2000" b="1">
          <a:solidFill>
            <a:schemeClr val="bg1"/>
          </a:solidFill>
          <a:latin typeface="+mj-lt"/>
          <a:ea typeface="+mj-ea"/>
          <a:cs typeface="ＭＳ Ｐゴシック"/>
        </a:defRPr>
      </a:lvl1pPr>
      <a:lvl2pPr algn="l" rtl="0" eaLnBrk="0" fontAlgn="base" hangingPunct="0">
        <a:spcBef>
          <a:spcPct val="0"/>
        </a:spcBef>
        <a:spcAft>
          <a:spcPct val="0"/>
        </a:spcAft>
        <a:defRPr sz="2000" b="1">
          <a:solidFill>
            <a:schemeClr val="bg1"/>
          </a:solidFill>
          <a:latin typeface="Arial" pitchFamily="34" charset="0"/>
          <a:ea typeface="ＭＳ Ｐゴシック" pitchFamily="34" charset="-128"/>
          <a:cs typeface="ＭＳ Ｐゴシック"/>
        </a:defRPr>
      </a:lvl2pPr>
      <a:lvl3pPr algn="l" rtl="0" eaLnBrk="0" fontAlgn="base" hangingPunct="0">
        <a:spcBef>
          <a:spcPct val="0"/>
        </a:spcBef>
        <a:spcAft>
          <a:spcPct val="0"/>
        </a:spcAft>
        <a:defRPr sz="2000" b="1">
          <a:solidFill>
            <a:schemeClr val="bg1"/>
          </a:solidFill>
          <a:latin typeface="Arial" pitchFamily="34" charset="0"/>
          <a:ea typeface="ＭＳ Ｐゴシック" pitchFamily="34" charset="-128"/>
          <a:cs typeface="ＭＳ Ｐゴシック"/>
        </a:defRPr>
      </a:lvl3pPr>
      <a:lvl4pPr algn="l" rtl="0" eaLnBrk="0" fontAlgn="base" hangingPunct="0">
        <a:spcBef>
          <a:spcPct val="0"/>
        </a:spcBef>
        <a:spcAft>
          <a:spcPct val="0"/>
        </a:spcAft>
        <a:defRPr sz="2000" b="1">
          <a:solidFill>
            <a:schemeClr val="bg1"/>
          </a:solidFill>
          <a:latin typeface="Arial" pitchFamily="34" charset="0"/>
          <a:ea typeface="ＭＳ Ｐゴシック" pitchFamily="34" charset="-128"/>
          <a:cs typeface="ＭＳ Ｐゴシック"/>
        </a:defRPr>
      </a:lvl4pPr>
      <a:lvl5pPr algn="l" rtl="0" eaLnBrk="0" fontAlgn="base" hangingPunct="0">
        <a:spcBef>
          <a:spcPct val="0"/>
        </a:spcBef>
        <a:spcAft>
          <a:spcPct val="0"/>
        </a:spcAft>
        <a:defRPr sz="2000" b="1">
          <a:solidFill>
            <a:schemeClr val="bg1"/>
          </a:solidFill>
          <a:latin typeface="Arial" pitchFamily="34" charset="0"/>
          <a:ea typeface="ＭＳ Ｐゴシック" pitchFamily="34" charset="-128"/>
          <a:cs typeface="ＭＳ Ｐゴシック"/>
        </a:defRPr>
      </a:lvl5pPr>
      <a:lvl6pPr marL="457200" algn="l" rtl="0" fontAlgn="base">
        <a:spcBef>
          <a:spcPct val="0"/>
        </a:spcBef>
        <a:spcAft>
          <a:spcPct val="0"/>
        </a:spcAft>
        <a:defRPr sz="2000" b="1">
          <a:solidFill>
            <a:schemeClr val="bg1"/>
          </a:solidFill>
          <a:latin typeface="Arial" pitchFamily="34" charset="0"/>
          <a:ea typeface="ＭＳ Ｐゴシック" pitchFamily="34" charset="-128"/>
        </a:defRPr>
      </a:lvl6pPr>
      <a:lvl7pPr marL="914400" algn="l" rtl="0" fontAlgn="base">
        <a:spcBef>
          <a:spcPct val="0"/>
        </a:spcBef>
        <a:spcAft>
          <a:spcPct val="0"/>
        </a:spcAft>
        <a:defRPr sz="2000" b="1">
          <a:solidFill>
            <a:schemeClr val="bg1"/>
          </a:solidFill>
          <a:latin typeface="Arial" pitchFamily="34" charset="0"/>
          <a:ea typeface="ＭＳ Ｐゴシック" pitchFamily="34" charset="-128"/>
        </a:defRPr>
      </a:lvl7pPr>
      <a:lvl8pPr marL="1371600" algn="l" rtl="0" fontAlgn="base">
        <a:spcBef>
          <a:spcPct val="0"/>
        </a:spcBef>
        <a:spcAft>
          <a:spcPct val="0"/>
        </a:spcAft>
        <a:defRPr sz="2000" b="1">
          <a:solidFill>
            <a:schemeClr val="bg1"/>
          </a:solidFill>
          <a:latin typeface="Arial" pitchFamily="34" charset="0"/>
          <a:ea typeface="ＭＳ Ｐゴシック" pitchFamily="34" charset="-128"/>
        </a:defRPr>
      </a:lvl8pPr>
      <a:lvl9pPr marL="1828800" algn="l" rtl="0" fontAlgn="base">
        <a:spcBef>
          <a:spcPct val="0"/>
        </a:spcBef>
        <a:spcAft>
          <a:spcPct val="0"/>
        </a:spcAft>
        <a:defRPr sz="2000" b="1">
          <a:solidFill>
            <a:schemeClr val="bg1"/>
          </a:solidFill>
          <a:latin typeface="Arial" pitchFamily="34" charset="0"/>
          <a:ea typeface="ＭＳ Ｐゴシック" pitchFamily="34" charset="-128"/>
        </a:defRPr>
      </a:lvl9pPr>
    </p:titleStyle>
    <p:bodyStyle>
      <a:lvl1pPr marL="341313" indent="-341313" algn="l" rtl="0" eaLnBrk="0" fontAlgn="base" hangingPunct="0">
        <a:spcBef>
          <a:spcPct val="0"/>
        </a:spcBef>
        <a:spcAft>
          <a:spcPct val="50000"/>
        </a:spcAft>
        <a:buClr>
          <a:schemeClr val="tx2"/>
        </a:buClr>
        <a:buFont typeface="Wingdings" pitchFamily="2" charset="2"/>
        <a:buChar char="Ø"/>
        <a:defRPr sz="2400">
          <a:solidFill>
            <a:schemeClr val="tx1"/>
          </a:solidFill>
          <a:latin typeface="+mn-lt"/>
          <a:ea typeface="+mn-ea"/>
          <a:cs typeface="ＭＳ Ｐゴシック"/>
        </a:defRPr>
      </a:lvl1pPr>
      <a:lvl2pPr marL="741363" indent="-284163" algn="l" rtl="0" eaLnBrk="0" fontAlgn="base" hangingPunct="0">
        <a:spcBef>
          <a:spcPct val="0"/>
        </a:spcBef>
        <a:spcAft>
          <a:spcPct val="50000"/>
        </a:spcAft>
        <a:buClr>
          <a:schemeClr val="tx2"/>
        </a:buClr>
        <a:buFont typeface="Wingdings 2" pitchFamily="18" charset="2"/>
        <a:buChar char="®"/>
        <a:defRPr sz="2200">
          <a:solidFill>
            <a:schemeClr val="tx1"/>
          </a:solidFill>
          <a:latin typeface="+mn-lt"/>
          <a:ea typeface="+mn-ea"/>
          <a:cs typeface="ＭＳ Ｐゴシック"/>
        </a:defRPr>
      </a:lvl2pPr>
      <a:lvl3pPr marL="1141413" indent="-227013" algn="l" rtl="0" eaLnBrk="0" fontAlgn="base" hangingPunct="0">
        <a:spcBef>
          <a:spcPct val="0"/>
        </a:spcBef>
        <a:spcAft>
          <a:spcPct val="50000"/>
        </a:spcAft>
        <a:buClr>
          <a:schemeClr val="tx2"/>
        </a:buClr>
        <a:buSzPct val="125000"/>
        <a:buFont typeface="Wingdings" pitchFamily="2" charset="2"/>
        <a:buChar char="§"/>
        <a:defRPr sz="2000">
          <a:solidFill>
            <a:schemeClr val="tx1"/>
          </a:solidFill>
          <a:latin typeface="+mn-lt"/>
          <a:ea typeface="+mn-ea"/>
          <a:cs typeface="ＭＳ Ｐゴシック"/>
        </a:defRPr>
      </a:lvl3pPr>
      <a:lvl4pPr marL="1597025" indent="-227013" algn="l" rtl="0" eaLnBrk="0" fontAlgn="base" hangingPunct="0">
        <a:spcBef>
          <a:spcPct val="0"/>
        </a:spcBef>
        <a:spcAft>
          <a:spcPct val="50000"/>
        </a:spcAft>
        <a:buClr>
          <a:schemeClr val="tx2"/>
        </a:buClr>
        <a:buFont typeface="Arial" charset="0"/>
        <a:buChar char="•"/>
        <a:defRPr>
          <a:solidFill>
            <a:schemeClr val="tx1"/>
          </a:solidFill>
          <a:latin typeface="+mn-lt"/>
          <a:ea typeface="+mn-ea"/>
          <a:cs typeface="ＭＳ Ｐゴシック"/>
        </a:defRPr>
      </a:lvl4pPr>
      <a:lvl5pPr marL="2054225" indent="-227013" algn="l" rtl="0" eaLnBrk="0" fontAlgn="base" hangingPunct="0">
        <a:spcBef>
          <a:spcPct val="0"/>
        </a:spcBef>
        <a:spcAft>
          <a:spcPct val="50000"/>
        </a:spcAft>
        <a:buClr>
          <a:schemeClr val="tx2"/>
        </a:buClr>
        <a:buFont typeface="Lucida Grande"/>
        <a:buChar char="-"/>
        <a:defRPr sz="1600">
          <a:solidFill>
            <a:schemeClr val="tx1"/>
          </a:solidFill>
          <a:latin typeface="+mn-lt"/>
          <a:ea typeface="+mn-ea"/>
          <a:cs typeface="ＭＳ Ｐゴシック"/>
        </a:defRPr>
      </a:lvl5pPr>
      <a:lvl6pPr marL="2511425" indent="-227013" algn="l" rtl="0" fontAlgn="base">
        <a:spcBef>
          <a:spcPct val="0"/>
        </a:spcBef>
        <a:spcAft>
          <a:spcPct val="50000"/>
        </a:spcAft>
        <a:buClr>
          <a:schemeClr val="tx2"/>
        </a:buClr>
        <a:buFont typeface="Lucida Grande"/>
        <a:buChar char="-"/>
        <a:defRPr sz="1600">
          <a:solidFill>
            <a:schemeClr val="tx1"/>
          </a:solidFill>
          <a:latin typeface="+mn-lt"/>
          <a:ea typeface="+mn-ea"/>
        </a:defRPr>
      </a:lvl6pPr>
      <a:lvl7pPr marL="2968625" indent="-227013" algn="l" rtl="0" fontAlgn="base">
        <a:spcBef>
          <a:spcPct val="0"/>
        </a:spcBef>
        <a:spcAft>
          <a:spcPct val="50000"/>
        </a:spcAft>
        <a:buClr>
          <a:schemeClr val="tx2"/>
        </a:buClr>
        <a:buFont typeface="Lucida Grande"/>
        <a:buChar char="-"/>
        <a:defRPr sz="1600">
          <a:solidFill>
            <a:schemeClr val="tx1"/>
          </a:solidFill>
          <a:latin typeface="+mn-lt"/>
          <a:ea typeface="+mn-ea"/>
        </a:defRPr>
      </a:lvl7pPr>
      <a:lvl8pPr marL="3425825" indent="-227013" algn="l" rtl="0" fontAlgn="base">
        <a:spcBef>
          <a:spcPct val="0"/>
        </a:spcBef>
        <a:spcAft>
          <a:spcPct val="50000"/>
        </a:spcAft>
        <a:buClr>
          <a:schemeClr val="tx2"/>
        </a:buClr>
        <a:buFont typeface="Lucida Grande"/>
        <a:buChar char="-"/>
        <a:defRPr sz="1600">
          <a:solidFill>
            <a:schemeClr val="tx1"/>
          </a:solidFill>
          <a:latin typeface="+mn-lt"/>
          <a:ea typeface="+mn-ea"/>
        </a:defRPr>
      </a:lvl8pPr>
      <a:lvl9pPr marL="3883025" indent="-227013" algn="l" rtl="0" fontAlgn="base">
        <a:spcBef>
          <a:spcPct val="0"/>
        </a:spcBef>
        <a:spcAft>
          <a:spcPct val="50000"/>
        </a:spcAft>
        <a:buClr>
          <a:schemeClr val="tx2"/>
        </a:buClr>
        <a:buFont typeface="Lucida Grande"/>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2" descr="long_powerstrips.gif"/>
          <p:cNvPicPr>
            <a:picLocks noChangeAspect="1"/>
          </p:cNvPicPr>
          <p:nvPr/>
        </p:nvPicPr>
        <p:blipFill>
          <a:blip r:embed="rId16"/>
          <a:srcRect/>
          <a:stretch>
            <a:fillRect/>
          </a:stretch>
        </p:blipFill>
        <p:spPr bwMode="auto">
          <a:xfrm>
            <a:off x="0" y="6400800"/>
            <a:ext cx="9144000" cy="327025"/>
          </a:xfrm>
          <a:prstGeom prst="rect">
            <a:avLst/>
          </a:prstGeom>
          <a:noFill/>
          <a:ln w="9525">
            <a:noFill/>
            <a:miter lim="800000"/>
            <a:headEnd/>
            <a:tailEnd/>
          </a:ln>
        </p:spPr>
      </p:pic>
      <p:sp>
        <p:nvSpPr>
          <p:cNvPr id="6" name="Rectangle 5"/>
          <p:cNvSpPr/>
          <p:nvPr/>
        </p:nvSpPr>
        <p:spPr>
          <a:xfrm>
            <a:off x="0" y="0"/>
            <a:ext cx="9144000" cy="782638"/>
          </a:xfrm>
          <a:prstGeom prst="rect">
            <a:avLst/>
          </a:prstGeom>
          <a:solidFill>
            <a:srgbClr val="1E1160"/>
          </a:solidFill>
          <a:ln>
            <a:solidFill>
              <a:srgbClr val="1E1160"/>
            </a:solidFill>
          </a:ln>
          <a:effectLst/>
        </p:spPr>
        <p:style>
          <a:lnRef idx="1">
            <a:schemeClr val="accent1"/>
          </a:lnRef>
          <a:fillRef idx="3">
            <a:schemeClr val="accent1"/>
          </a:fillRef>
          <a:effectRef idx="2">
            <a:schemeClr val="accent1"/>
          </a:effectRef>
          <a:fontRef idx="minor">
            <a:schemeClr val="lt1"/>
          </a:fontRef>
        </p:style>
        <p:txBody>
          <a:bodyPr lIns="91340" tIns="45667" rIns="91340" bIns="45667" anchor="ctr"/>
          <a:lstStyle/>
          <a:p>
            <a:pPr algn="ctr">
              <a:defRPr/>
            </a:pPr>
            <a:endParaRPr lang="en-US" sz="1800" b="0" dirty="0">
              <a:solidFill>
                <a:srgbClr val="FFFFFF"/>
              </a:solidFill>
            </a:endParaRPr>
          </a:p>
        </p:txBody>
      </p:sp>
      <p:pic>
        <p:nvPicPr>
          <p:cNvPr id="13316" name="Picture 6" descr="NationalGrid logo.gif"/>
          <p:cNvPicPr>
            <a:picLocks noChangeAspect="1"/>
          </p:cNvPicPr>
          <p:nvPr/>
        </p:nvPicPr>
        <p:blipFill>
          <a:blip r:embed="rId17"/>
          <a:srcRect/>
          <a:stretch>
            <a:fillRect/>
          </a:stretch>
        </p:blipFill>
        <p:spPr bwMode="auto">
          <a:xfrm>
            <a:off x="6629400" y="228600"/>
            <a:ext cx="2251075" cy="469900"/>
          </a:xfrm>
          <a:prstGeom prst="rect">
            <a:avLst/>
          </a:prstGeom>
          <a:noFill/>
          <a:ln w="9525">
            <a:noFill/>
            <a:miter lim="800000"/>
            <a:headEnd/>
            <a:tailEnd/>
          </a:ln>
        </p:spPr>
      </p:pic>
      <p:sp>
        <p:nvSpPr>
          <p:cNvPr id="13317" name="Rectangle 2"/>
          <p:cNvSpPr>
            <a:spLocks noGrp="1" noChangeArrowheads="1"/>
          </p:cNvSpPr>
          <p:nvPr>
            <p:ph type="title"/>
          </p:nvPr>
        </p:nvSpPr>
        <p:spPr bwMode="auto">
          <a:xfrm>
            <a:off x="457200" y="152400"/>
            <a:ext cx="6096000" cy="609600"/>
          </a:xfrm>
          <a:prstGeom prst="rect">
            <a:avLst/>
          </a:prstGeom>
          <a:noFill/>
          <a:ln w="9525">
            <a:noFill/>
            <a:miter lim="800000"/>
            <a:headEnd/>
            <a:tailEnd/>
          </a:ln>
        </p:spPr>
        <p:txBody>
          <a:bodyPr vert="horz" wrap="square" lIns="91340" tIns="45667" rIns="91340" bIns="45667" numCol="1" anchor="ctr" anchorCtr="0" compatLnSpc="1">
            <a:prstTxWarp prst="textNoShape">
              <a:avLst/>
            </a:prstTxWarp>
          </a:bodyPr>
          <a:lstStyle/>
          <a:p>
            <a:pPr lvl="0"/>
            <a:r>
              <a:rPr lang="en-US" dirty="0"/>
              <a:t>Click to edit Master title style</a:t>
            </a:r>
          </a:p>
        </p:txBody>
      </p:sp>
      <p:sp>
        <p:nvSpPr>
          <p:cNvPr id="13318" name="Rectangle 3"/>
          <p:cNvSpPr>
            <a:spLocks noGrp="1" noChangeArrowheads="1"/>
          </p:cNvSpPr>
          <p:nvPr>
            <p:ph type="body" idx="1"/>
          </p:nvPr>
        </p:nvSpPr>
        <p:spPr bwMode="auto">
          <a:xfrm>
            <a:off x="457200" y="914400"/>
            <a:ext cx="8229600" cy="5181600"/>
          </a:xfrm>
          <a:prstGeom prst="rect">
            <a:avLst/>
          </a:prstGeom>
          <a:noFill/>
          <a:ln w="9525">
            <a:noFill/>
            <a:miter lim="800000"/>
            <a:headEnd/>
            <a:tailEnd/>
          </a:ln>
        </p:spPr>
        <p:txBody>
          <a:bodyPr vert="horz" wrap="square" lIns="91340" tIns="45667" rIns="91340" bIns="4566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11"/>
          <p:cNvSpPr>
            <a:spLocks noGrp="1" noChangeArrowheads="1"/>
          </p:cNvSpPr>
          <p:nvPr>
            <p:ph type="sldNum" sz="quarter" idx="4"/>
          </p:nvPr>
        </p:nvSpPr>
        <p:spPr bwMode="auto">
          <a:xfrm>
            <a:off x="8305800" y="6373813"/>
            <a:ext cx="457200" cy="379412"/>
          </a:xfrm>
          <a:prstGeom prst="rect">
            <a:avLst/>
          </a:prstGeom>
          <a:solidFill>
            <a:schemeClr val="bg1"/>
          </a:solidFill>
          <a:ln>
            <a:miter lim="800000"/>
            <a:headEnd/>
            <a:tailEnd/>
          </a:ln>
        </p:spPr>
        <p:txBody>
          <a:bodyPr vert="horz" wrap="square" lIns="91340" tIns="45667" rIns="91340" bIns="45667" numCol="1" anchor="t" anchorCtr="0" compatLnSpc="1">
            <a:prstTxWarp prst="textNoShape">
              <a:avLst/>
            </a:prstTxWarp>
          </a:bodyPr>
          <a:lstStyle>
            <a:lvl1pPr algn="r" fontAlgn="auto">
              <a:spcBef>
                <a:spcPts val="0"/>
              </a:spcBef>
              <a:spcAft>
                <a:spcPts val="0"/>
              </a:spcAft>
              <a:defRPr sz="1400">
                <a:solidFill>
                  <a:srgbClr val="000000"/>
                </a:solidFill>
                <a:latin typeface="+mn-lt"/>
                <a:ea typeface="+mn-ea"/>
                <a:cs typeface="ＭＳ Ｐゴシック"/>
              </a:defRPr>
            </a:lvl1pPr>
          </a:lstStyle>
          <a:p>
            <a:pPr>
              <a:defRPr/>
            </a:pPr>
            <a:fld id="{D3ACA3B7-EEB2-4CFF-9245-F218F392158B}" type="slidenum">
              <a:rPr lang="en-US" b="0"/>
              <a:pPr>
                <a:defRPr/>
              </a:pPr>
              <a:t>‹#›</a:t>
            </a:fld>
            <a:endParaRPr lang="en-US" b="0" dirty="0"/>
          </a:p>
        </p:txBody>
      </p:sp>
    </p:spTree>
    <p:extLst>
      <p:ext uri="{BB962C8B-B14F-4D97-AF65-F5344CB8AC3E}">
        <p14:creationId xmlns:p14="http://schemas.microsoft.com/office/powerpoint/2010/main" val="194487302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transition/>
  <p:hf hdr="0" ftr="0" dt="0"/>
  <p:txStyles>
    <p:titleStyle>
      <a:lvl1pPr algn="l" rtl="0" eaLnBrk="1" fontAlgn="base" hangingPunct="1">
        <a:spcBef>
          <a:spcPct val="0"/>
        </a:spcBef>
        <a:spcAft>
          <a:spcPct val="0"/>
        </a:spcAft>
        <a:defRPr sz="2400" b="1">
          <a:solidFill>
            <a:schemeClr val="bg1"/>
          </a:solidFill>
          <a:latin typeface="+mj-lt"/>
          <a:ea typeface="+mj-ea"/>
          <a:cs typeface="ＭＳ Ｐゴシック"/>
        </a:defRPr>
      </a:lvl1pPr>
      <a:lvl2pPr algn="l" rtl="0" eaLnBrk="1" fontAlgn="base" hangingPunct="1">
        <a:spcBef>
          <a:spcPct val="0"/>
        </a:spcBef>
        <a:spcAft>
          <a:spcPct val="0"/>
        </a:spcAft>
        <a:defRPr sz="2000" b="1">
          <a:solidFill>
            <a:schemeClr val="bg1"/>
          </a:solidFill>
          <a:latin typeface="Arial" pitchFamily="34" charset="0"/>
          <a:ea typeface="ＭＳ Ｐゴシック" pitchFamily="34" charset="-128"/>
          <a:cs typeface="ＭＳ Ｐゴシック"/>
        </a:defRPr>
      </a:lvl2pPr>
      <a:lvl3pPr algn="l" rtl="0" eaLnBrk="1" fontAlgn="base" hangingPunct="1">
        <a:spcBef>
          <a:spcPct val="0"/>
        </a:spcBef>
        <a:spcAft>
          <a:spcPct val="0"/>
        </a:spcAft>
        <a:defRPr sz="2000" b="1">
          <a:solidFill>
            <a:schemeClr val="bg1"/>
          </a:solidFill>
          <a:latin typeface="Arial" pitchFamily="34" charset="0"/>
          <a:ea typeface="ＭＳ Ｐゴシック" pitchFamily="34" charset="-128"/>
          <a:cs typeface="ＭＳ Ｐゴシック"/>
        </a:defRPr>
      </a:lvl3pPr>
      <a:lvl4pPr algn="l" rtl="0" eaLnBrk="1" fontAlgn="base" hangingPunct="1">
        <a:spcBef>
          <a:spcPct val="0"/>
        </a:spcBef>
        <a:spcAft>
          <a:spcPct val="0"/>
        </a:spcAft>
        <a:defRPr sz="2000" b="1">
          <a:solidFill>
            <a:schemeClr val="bg1"/>
          </a:solidFill>
          <a:latin typeface="Arial" pitchFamily="34" charset="0"/>
          <a:ea typeface="ＭＳ Ｐゴシック" pitchFamily="34" charset="-128"/>
          <a:cs typeface="ＭＳ Ｐゴシック"/>
        </a:defRPr>
      </a:lvl4pPr>
      <a:lvl5pPr algn="l" rtl="0" eaLnBrk="1" fontAlgn="base" hangingPunct="1">
        <a:spcBef>
          <a:spcPct val="0"/>
        </a:spcBef>
        <a:spcAft>
          <a:spcPct val="0"/>
        </a:spcAft>
        <a:defRPr sz="2000" b="1">
          <a:solidFill>
            <a:schemeClr val="bg1"/>
          </a:solidFill>
          <a:latin typeface="Arial" pitchFamily="34" charset="0"/>
          <a:ea typeface="ＭＳ Ｐゴシック" pitchFamily="34" charset="-128"/>
          <a:cs typeface="ＭＳ Ｐゴシック"/>
        </a:defRPr>
      </a:lvl5pPr>
      <a:lvl6pPr marL="457200" algn="l" rtl="0" eaLnBrk="1" fontAlgn="base" hangingPunct="1">
        <a:spcBef>
          <a:spcPct val="0"/>
        </a:spcBef>
        <a:spcAft>
          <a:spcPct val="0"/>
        </a:spcAft>
        <a:defRPr sz="2000" b="1">
          <a:solidFill>
            <a:schemeClr val="bg1"/>
          </a:solidFill>
          <a:latin typeface="Arial" pitchFamily="34" charset="0"/>
          <a:ea typeface="ＭＳ Ｐゴシック" pitchFamily="34" charset="-128"/>
        </a:defRPr>
      </a:lvl6pPr>
      <a:lvl7pPr marL="914400" algn="l" rtl="0" eaLnBrk="1" fontAlgn="base" hangingPunct="1">
        <a:spcBef>
          <a:spcPct val="0"/>
        </a:spcBef>
        <a:spcAft>
          <a:spcPct val="0"/>
        </a:spcAft>
        <a:defRPr sz="2000" b="1">
          <a:solidFill>
            <a:schemeClr val="bg1"/>
          </a:solidFill>
          <a:latin typeface="Arial" pitchFamily="34" charset="0"/>
          <a:ea typeface="ＭＳ Ｐゴシック" pitchFamily="34" charset="-128"/>
        </a:defRPr>
      </a:lvl7pPr>
      <a:lvl8pPr marL="1371600" algn="l" rtl="0" eaLnBrk="1" fontAlgn="base" hangingPunct="1">
        <a:spcBef>
          <a:spcPct val="0"/>
        </a:spcBef>
        <a:spcAft>
          <a:spcPct val="0"/>
        </a:spcAft>
        <a:defRPr sz="2000" b="1">
          <a:solidFill>
            <a:schemeClr val="bg1"/>
          </a:solidFill>
          <a:latin typeface="Arial" pitchFamily="34" charset="0"/>
          <a:ea typeface="ＭＳ Ｐゴシック" pitchFamily="34" charset="-128"/>
        </a:defRPr>
      </a:lvl8pPr>
      <a:lvl9pPr marL="1828800" algn="l" rtl="0" eaLnBrk="1" fontAlgn="base" hangingPunct="1">
        <a:spcBef>
          <a:spcPct val="0"/>
        </a:spcBef>
        <a:spcAft>
          <a:spcPct val="0"/>
        </a:spcAft>
        <a:defRPr sz="2000" b="1">
          <a:solidFill>
            <a:schemeClr val="bg1"/>
          </a:solidFill>
          <a:latin typeface="Arial" pitchFamily="34" charset="0"/>
          <a:ea typeface="ＭＳ Ｐゴシック" pitchFamily="34" charset="-128"/>
        </a:defRPr>
      </a:lvl9pPr>
    </p:titleStyle>
    <p:bodyStyle>
      <a:lvl1pPr marL="341313" indent="-341313" algn="l" rtl="0" eaLnBrk="1" fontAlgn="base" hangingPunct="1">
        <a:spcBef>
          <a:spcPct val="0"/>
        </a:spcBef>
        <a:spcAft>
          <a:spcPct val="50000"/>
        </a:spcAft>
        <a:buClr>
          <a:schemeClr val="tx2"/>
        </a:buClr>
        <a:buFont typeface="Wingdings" pitchFamily="2" charset="2"/>
        <a:buChar char="Ø"/>
        <a:defRPr sz="2400">
          <a:solidFill>
            <a:schemeClr val="tx1"/>
          </a:solidFill>
          <a:latin typeface="+mn-lt"/>
          <a:ea typeface="+mn-ea"/>
          <a:cs typeface="ＭＳ Ｐゴシック"/>
        </a:defRPr>
      </a:lvl1pPr>
      <a:lvl2pPr marL="741363" indent="-284163" algn="l" rtl="0" eaLnBrk="1" fontAlgn="base" hangingPunct="1">
        <a:spcBef>
          <a:spcPct val="0"/>
        </a:spcBef>
        <a:spcAft>
          <a:spcPct val="50000"/>
        </a:spcAft>
        <a:buClr>
          <a:schemeClr val="tx2"/>
        </a:buClr>
        <a:buFont typeface="Wingdings 2" pitchFamily="18" charset="2"/>
        <a:buChar char="®"/>
        <a:defRPr sz="2200">
          <a:solidFill>
            <a:schemeClr val="tx1"/>
          </a:solidFill>
          <a:latin typeface="+mn-lt"/>
          <a:ea typeface="+mn-ea"/>
          <a:cs typeface="ＭＳ Ｐゴシック"/>
        </a:defRPr>
      </a:lvl2pPr>
      <a:lvl3pPr marL="1141413" indent="-227013" algn="l" rtl="0" eaLnBrk="1" fontAlgn="base" hangingPunct="1">
        <a:spcBef>
          <a:spcPct val="0"/>
        </a:spcBef>
        <a:spcAft>
          <a:spcPct val="50000"/>
        </a:spcAft>
        <a:buClr>
          <a:schemeClr val="tx2"/>
        </a:buClr>
        <a:buSzPct val="125000"/>
        <a:buFont typeface="Wingdings" pitchFamily="2" charset="2"/>
        <a:buChar char="§"/>
        <a:defRPr sz="2000">
          <a:solidFill>
            <a:schemeClr val="tx1"/>
          </a:solidFill>
          <a:latin typeface="+mn-lt"/>
          <a:ea typeface="+mn-ea"/>
          <a:cs typeface="ＭＳ Ｐゴシック"/>
        </a:defRPr>
      </a:lvl3pPr>
      <a:lvl4pPr marL="1597025" indent="-227013" algn="l" rtl="0" eaLnBrk="1" fontAlgn="base" hangingPunct="1">
        <a:spcBef>
          <a:spcPct val="0"/>
        </a:spcBef>
        <a:spcAft>
          <a:spcPct val="50000"/>
        </a:spcAft>
        <a:buClr>
          <a:schemeClr val="tx2"/>
        </a:buClr>
        <a:buFont typeface="Arial" charset="0"/>
        <a:buChar char="•"/>
        <a:defRPr>
          <a:solidFill>
            <a:schemeClr val="tx1"/>
          </a:solidFill>
          <a:latin typeface="+mn-lt"/>
          <a:ea typeface="+mn-ea"/>
          <a:cs typeface="ＭＳ Ｐゴシック"/>
        </a:defRPr>
      </a:lvl4pPr>
      <a:lvl5pPr marL="2054225" indent="-227013" algn="l" rtl="0" eaLnBrk="1" fontAlgn="base" hangingPunct="1">
        <a:spcBef>
          <a:spcPct val="0"/>
        </a:spcBef>
        <a:spcAft>
          <a:spcPct val="50000"/>
        </a:spcAft>
        <a:buClr>
          <a:schemeClr val="tx2"/>
        </a:buClr>
        <a:buFont typeface="Lucida Grande"/>
        <a:buChar char="-"/>
        <a:defRPr sz="1600">
          <a:solidFill>
            <a:schemeClr val="tx1"/>
          </a:solidFill>
          <a:latin typeface="+mn-lt"/>
          <a:ea typeface="+mn-ea"/>
          <a:cs typeface="ＭＳ Ｐゴシック"/>
        </a:defRPr>
      </a:lvl5pPr>
      <a:lvl6pPr marL="2511425" indent="-227013" algn="l" rtl="0" eaLnBrk="1" fontAlgn="base" hangingPunct="1">
        <a:spcBef>
          <a:spcPct val="0"/>
        </a:spcBef>
        <a:spcAft>
          <a:spcPct val="50000"/>
        </a:spcAft>
        <a:buClr>
          <a:schemeClr val="tx2"/>
        </a:buClr>
        <a:buFont typeface="Lucida Grande"/>
        <a:buChar char="-"/>
        <a:defRPr sz="1600">
          <a:solidFill>
            <a:schemeClr val="tx1"/>
          </a:solidFill>
          <a:latin typeface="+mn-lt"/>
          <a:ea typeface="+mn-ea"/>
        </a:defRPr>
      </a:lvl6pPr>
      <a:lvl7pPr marL="2968625" indent="-227013" algn="l" rtl="0" eaLnBrk="1" fontAlgn="base" hangingPunct="1">
        <a:spcBef>
          <a:spcPct val="0"/>
        </a:spcBef>
        <a:spcAft>
          <a:spcPct val="50000"/>
        </a:spcAft>
        <a:buClr>
          <a:schemeClr val="tx2"/>
        </a:buClr>
        <a:buFont typeface="Lucida Grande"/>
        <a:buChar char="-"/>
        <a:defRPr sz="1600">
          <a:solidFill>
            <a:schemeClr val="tx1"/>
          </a:solidFill>
          <a:latin typeface="+mn-lt"/>
          <a:ea typeface="+mn-ea"/>
        </a:defRPr>
      </a:lvl7pPr>
      <a:lvl8pPr marL="3425825" indent="-227013" algn="l" rtl="0" eaLnBrk="1" fontAlgn="base" hangingPunct="1">
        <a:spcBef>
          <a:spcPct val="0"/>
        </a:spcBef>
        <a:spcAft>
          <a:spcPct val="50000"/>
        </a:spcAft>
        <a:buClr>
          <a:schemeClr val="tx2"/>
        </a:buClr>
        <a:buFont typeface="Lucida Grande"/>
        <a:buChar char="-"/>
        <a:defRPr sz="1600">
          <a:solidFill>
            <a:schemeClr val="tx1"/>
          </a:solidFill>
          <a:latin typeface="+mn-lt"/>
          <a:ea typeface="+mn-ea"/>
        </a:defRPr>
      </a:lvl8pPr>
      <a:lvl9pPr marL="3883025" indent="-227013" algn="l" rtl="0" eaLnBrk="1" fontAlgn="base" hangingPunct="1">
        <a:spcBef>
          <a:spcPct val="0"/>
        </a:spcBef>
        <a:spcAft>
          <a:spcPct val="50000"/>
        </a:spcAft>
        <a:buClr>
          <a:schemeClr val="tx2"/>
        </a:buClr>
        <a:buFont typeface="Lucida Grande"/>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431801" y="361387"/>
            <a:ext cx="828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dirty="0"/>
          </a:p>
        </p:txBody>
      </p:sp>
      <p:sp>
        <p:nvSpPr>
          <p:cNvPr id="32791" name="Rectangle 3"/>
          <p:cNvSpPr>
            <a:spLocks noGrp="1" noChangeArrowheads="1"/>
          </p:cNvSpPr>
          <p:nvPr>
            <p:ph type="body" idx="1"/>
          </p:nvPr>
        </p:nvSpPr>
        <p:spPr bwMode="auto">
          <a:xfrm>
            <a:off x="431801" y="1412481"/>
            <a:ext cx="82804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a:t>Heading 1</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Slide Number Placeholder 5"/>
          <p:cNvSpPr txBox="1">
            <a:spLocks/>
          </p:cNvSpPr>
          <p:nvPr/>
        </p:nvSpPr>
        <p:spPr>
          <a:xfrm>
            <a:off x="8172638" y="6352053"/>
            <a:ext cx="534283"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dirty="0">
              <a:solidFill>
                <a:schemeClr val="accent1"/>
              </a:solidFill>
            </a:endParaRPr>
          </a:p>
        </p:txBody>
      </p:sp>
      <p:sp>
        <p:nvSpPr>
          <p:cNvPr id="2" name="Footer Placeholder 1">
            <a:extLst>
              <a:ext uri="{FF2B5EF4-FFF2-40B4-BE49-F238E27FC236}">
                <a16:creationId xmlns:a16="http://schemas.microsoft.com/office/drawing/2014/main" xmlns="" id="{DB12DA87-6564-4220-A5E6-DF04389D5C72}"/>
              </a:ext>
            </a:extLst>
          </p:cNvPr>
          <p:cNvSpPr>
            <a:spLocks noGrp="1"/>
          </p:cNvSpPr>
          <p:nvPr>
            <p:ph type="ftr" sz="quarter" idx="3"/>
          </p:nvPr>
        </p:nvSpPr>
        <p:spPr>
          <a:xfrm>
            <a:off x="1343858" y="6352053"/>
            <a:ext cx="6547605"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r>
              <a:rPr lang="fr-FR" dirty="0"/>
              <a:t>| [Insert document title] | [Insert date]</a:t>
            </a:r>
          </a:p>
        </p:txBody>
      </p:sp>
      <p:sp>
        <p:nvSpPr>
          <p:cNvPr id="6" name="Footer Placeholder 1">
            <a:extLst>
              <a:ext uri="{FF2B5EF4-FFF2-40B4-BE49-F238E27FC236}">
                <a16:creationId xmlns:a16="http://schemas.microsoft.com/office/drawing/2014/main" xmlns="" id="{5595E345-7284-4667-AC5E-016E8BC22574}"/>
              </a:ext>
            </a:extLst>
          </p:cNvPr>
          <p:cNvSpPr txBox="1">
            <a:spLocks/>
          </p:cNvSpPr>
          <p:nvPr/>
        </p:nvSpPr>
        <p:spPr>
          <a:xfrm>
            <a:off x="431800" y="6352053"/>
            <a:ext cx="912058"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fr-FR" sz="1100" b="1" dirty="0"/>
              <a:t>National Grid </a:t>
            </a:r>
          </a:p>
        </p:txBody>
      </p:sp>
    </p:spTree>
    <p:extLst>
      <p:ext uri="{BB962C8B-B14F-4D97-AF65-F5344CB8AC3E}">
        <p14:creationId xmlns:p14="http://schemas.microsoft.com/office/powerpoint/2010/main" val="422305321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mod="1">
    <p:ext uri="{27BBF7A9-308A-43DC-89C8-2F10F3537804}">
      <p15:sldGuideLst xmlns:p15="http://schemas.microsoft.com/office/powerpoint/2012/main" xmlns="">
        <p15:guide id="2" pos="2767">
          <p15:clr>
            <a:srgbClr val="F26B43"/>
          </p15:clr>
        </p15:guide>
        <p15:guide id="4" pos="5488">
          <p15:clr>
            <a:srgbClr val="F26B43"/>
          </p15:clr>
        </p15:guide>
        <p15:guide id="6" orient="horz" pos="3793">
          <p15:clr>
            <a:srgbClr val="F26B43"/>
          </p15:clr>
        </p15:guide>
        <p15:guide id="8" pos="272">
          <p15:clr>
            <a:srgbClr val="F26B43"/>
          </p15:clr>
        </p15:guide>
        <p15:guide id="13" pos="2993">
          <p15:clr>
            <a:srgbClr val="F26B43"/>
          </p15:clr>
        </p15:guide>
        <p15:guide id="14" orient="horz" pos="414">
          <p15:clr>
            <a:srgbClr val="F26B43"/>
          </p15:clr>
        </p15:guide>
        <p15:guide id="15" orient="horz" pos="889">
          <p15:clr>
            <a:srgbClr val="F26B43"/>
          </p15:clr>
        </p15:guide>
        <p15:guide id="16" pos="2064">
          <p15:clr>
            <a:srgbClr val="F26B43"/>
          </p15:clr>
        </p15:guide>
        <p15:guide id="17" pos="3855">
          <p15:clr>
            <a:srgbClr val="F26B43"/>
          </p15:clr>
        </p15:guide>
        <p15:guide id="18" pos="3696">
          <p15:clr>
            <a:srgbClr val="F26B43"/>
          </p15:clr>
        </p15:guide>
        <p15:guide id="19" pos="1905">
          <p15:clr>
            <a:srgbClr val="F26B43"/>
          </p15:clr>
        </p15:guide>
        <p15:guide id="20" orient="horz" pos="399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00.xml"/><Relationship Id="rId5" Type="http://schemas.openxmlformats.org/officeDocument/2006/relationships/image" Target="../media/image18.emf"/><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2" Type="http://schemas.openxmlformats.org/officeDocument/2006/relationships/hyperlink" Target="https://portal.greenbank.ny.gov/CORE_Solicitation_Detail_Page?SolicitationId=a0rt0000000QnyNAAS" TargetMode="External"/><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0.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Hamilton County / National Grid Meeting</a:t>
            </a:r>
          </a:p>
        </p:txBody>
      </p:sp>
      <p:sp>
        <p:nvSpPr>
          <p:cNvPr id="4" name="Text Placeholder 3"/>
          <p:cNvSpPr>
            <a:spLocks noGrp="1"/>
          </p:cNvSpPr>
          <p:nvPr>
            <p:ph type="body" sz="quarter" idx="11"/>
          </p:nvPr>
        </p:nvSpPr>
        <p:spPr>
          <a:xfrm>
            <a:off x="426571" y="3467400"/>
            <a:ext cx="4033839" cy="1107996"/>
          </a:xfrm>
        </p:spPr>
        <p:txBody>
          <a:bodyPr/>
          <a:lstStyle/>
          <a:p>
            <a:r>
              <a:rPr lang="en-US" dirty="0"/>
              <a:t>Reviewing Upcoming Project / Plans</a:t>
            </a:r>
          </a:p>
          <a:p>
            <a:r>
              <a:rPr lang="en-US" dirty="0"/>
              <a:t>Hamilton County</a:t>
            </a:r>
          </a:p>
          <a:p>
            <a:r>
              <a:rPr lang="en-US" dirty="0"/>
              <a:t>May 21, 2019</a:t>
            </a:r>
            <a:endParaRPr lang="en-GB" dirty="0"/>
          </a:p>
          <a:p>
            <a:endParaRPr lang="en-GB" dirty="0"/>
          </a:p>
        </p:txBody>
      </p:sp>
    </p:spTree>
    <p:extLst>
      <p:ext uri="{BB962C8B-B14F-4D97-AF65-F5344CB8AC3E}">
        <p14:creationId xmlns:p14="http://schemas.microsoft.com/office/powerpoint/2010/main" val="331403220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xmlns="" id="{16E55317-8425-4743-803D-B757134B2595}"/>
              </a:ext>
            </a:extLst>
          </p:cNvPr>
          <p:cNvSpPr>
            <a:spLocks noGrp="1"/>
          </p:cNvSpPr>
          <p:nvPr>
            <p:ph type="body" sz="quarter" idx="16"/>
          </p:nvPr>
        </p:nvSpPr>
        <p:spPr>
          <a:xfrm>
            <a:off x="533400" y="2971800"/>
            <a:ext cx="5323755" cy="3724096"/>
          </a:xfrm>
        </p:spPr>
        <p:txBody>
          <a:bodyPr/>
          <a:lstStyle/>
          <a:p>
            <a:pPr lvl="2"/>
            <a:r>
              <a:rPr lang="en-GB" b="1" dirty="0">
                <a:solidFill>
                  <a:schemeClr val="tx1">
                    <a:lumMod val="50000"/>
                  </a:schemeClr>
                </a:solidFill>
              </a:rPr>
              <a:t>Reclosers and Trip Savers </a:t>
            </a:r>
            <a:r>
              <a:rPr lang="en-GB" dirty="0"/>
              <a:t>– These devices will attempt to reclose after an incident such as a tree blowing into the line and then clearing without breaking the line.</a:t>
            </a:r>
          </a:p>
          <a:p>
            <a:pPr lvl="3"/>
            <a:r>
              <a:rPr lang="en-GB" dirty="0"/>
              <a:t>New Reclosers – 3 locations (Indian Lake, Inlet, Mayfield)</a:t>
            </a:r>
          </a:p>
          <a:p>
            <a:pPr lvl="3"/>
            <a:r>
              <a:rPr lang="en-GB" dirty="0"/>
              <a:t>Trip Savers – 18 locations in 6 towns</a:t>
            </a:r>
          </a:p>
          <a:p>
            <a:pPr lvl="2"/>
            <a:r>
              <a:rPr lang="en-GB" b="1" dirty="0">
                <a:solidFill>
                  <a:schemeClr val="tx1">
                    <a:lumMod val="50000"/>
                  </a:schemeClr>
                </a:solidFill>
              </a:rPr>
              <a:t>Fuses</a:t>
            </a:r>
            <a:r>
              <a:rPr lang="en-GB" dirty="0"/>
              <a:t> – This device is installed on single phase branches of a line to isolate a problem when it occurs and protect other customers served from the feeder</a:t>
            </a:r>
          </a:p>
          <a:p>
            <a:pPr lvl="3"/>
            <a:r>
              <a:rPr lang="en-GB" dirty="0"/>
              <a:t>New fuses 29; Refusing existing locations 28</a:t>
            </a:r>
          </a:p>
          <a:p>
            <a:pPr lvl="5"/>
            <a:endParaRPr lang="en-GB" dirty="0"/>
          </a:p>
        </p:txBody>
      </p:sp>
      <p:sp>
        <p:nvSpPr>
          <p:cNvPr id="2" name="Title 1">
            <a:extLst>
              <a:ext uri="{FF2B5EF4-FFF2-40B4-BE49-F238E27FC236}">
                <a16:creationId xmlns:a16="http://schemas.microsoft.com/office/drawing/2014/main" xmlns="" id="{DF85689A-C375-43FA-9B00-7F6913C5DC6D}"/>
              </a:ext>
            </a:extLst>
          </p:cNvPr>
          <p:cNvSpPr>
            <a:spLocks noGrp="1"/>
          </p:cNvSpPr>
          <p:nvPr>
            <p:ph type="title"/>
          </p:nvPr>
        </p:nvSpPr>
        <p:spPr/>
        <p:txBody>
          <a:bodyPr/>
          <a:lstStyle/>
          <a:p>
            <a:r>
              <a:rPr lang="en-GB" dirty="0">
                <a:solidFill>
                  <a:srgbClr val="0070C0"/>
                </a:solidFill>
              </a:rPr>
              <a:t>Short Term Reliability Work Plan – Distribution</a:t>
            </a:r>
          </a:p>
        </p:txBody>
      </p:sp>
      <p:sp>
        <p:nvSpPr>
          <p:cNvPr id="5" name="TextBox 4"/>
          <p:cNvSpPr txBox="1"/>
          <p:nvPr/>
        </p:nvSpPr>
        <p:spPr bwMode="auto">
          <a:xfrm>
            <a:off x="152400" y="1023070"/>
            <a:ext cx="8839200" cy="1661993"/>
          </a:xfrm>
          <a:prstGeom prst="rect">
            <a:avLst/>
          </a:prstGeom>
          <a:solidFill>
            <a:srgbClr val="FFC000"/>
          </a:solidFill>
          <a:ln>
            <a:noFill/>
          </a:ln>
          <a:extLst/>
        </p:spPr>
        <p:txBody>
          <a:bodyPr vert="horz" wrap="square" lIns="0" tIns="0" rIns="0" bIns="0" numCol="1" rtlCol="0" anchor="t" anchorCtr="0" compatLnSpc="1">
            <a:prstTxWarp prst="textNoShape">
              <a:avLst/>
            </a:prstTxWarp>
            <a:spAutoFit/>
          </a:bodyPr>
          <a:lstStyle/>
          <a:p>
            <a:pPr lvl="0" algn="ctr">
              <a:spcAft>
                <a:spcPts val="1200"/>
              </a:spcAft>
              <a:buClr>
                <a:srgbClr val="55555A"/>
              </a:buClr>
            </a:pPr>
            <a:r>
              <a:rPr lang="en-GB" sz="1800" kern="0" dirty="0">
                <a:solidFill>
                  <a:srgbClr val="00148C"/>
                </a:solidFill>
                <a:latin typeface="Arial"/>
                <a:ea typeface="ＭＳ Ｐゴシック"/>
              </a:rPr>
              <a:t>A series of 17 projects representing 44 locations and approximately 650 man hours of work spread across every town in Hamilton County:</a:t>
            </a:r>
          </a:p>
          <a:p>
            <a:pPr marL="742950" lvl="1" indent="-285750">
              <a:spcAft>
                <a:spcPts val="1200"/>
              </a:spcAft>
              <a:buClr>
                <a:srgbClr val="55555A"/>
              </a:buClr>
              <a:buFontTx/>
              <a:buChar char="-"/>
            </a:pPr>
            <a:r>
              <a:rPr lang="en-GB" sz="1400" kern="0" dirty="0">
                <a:solidFill>
                  <a:srgbClr val="00148C"/>
                </a:solidFill>
                <a:latin typeface="Arial"/>
                <a:ea typeface="ＭＳ Ｐゴシック"/>
              </a:rPr>
              <a:t>Locations based on review of history and vulnerable feeder sections</a:t>
            </a:r>
          </a:p>
          <a:p>
            <a:pPr marL="742950" lvl="1" indent="-285750">
              <a:spcAft>
                <a:spcPts val="1200"/>
              </a:spcAft>
              <a:buClr>
                <a:srgbClr val="55555A"/>
              </a:buClr>
              <a:buFontTx/>
              <a:buChar char="-"/>
            </a:pPr>
            <a:r>
              <a:rPr lang="en-GB" sz="1400" kern="0" dirty="0">
                <a:solidFill>
                  <a:srgbClr val="00148C"/>
                </a:solidFill>
                <a:latin typeface="Arial"/>
                <a:ea typeface="ＭＳ Ｐゴシック"/>
              </a:rPr>
              <a:t>Includes additional protection for 14 critical customers</a:t>
            </a:r>
          </a:p>
          <a:p>
            <a:pPr marL="742950" lvl="1" indent="-285750">
              <a:spcAft>
                <a:spcPts val="1200"/>
              </a:spcAft>
              <a:buClr>
                <a:srgbClr val="55555A"/>
              </a:buClr>
              <a:buFontTx/>
              <a:buChar char="-"/>
            </a:pPr>
            <a:r>
              <a:rPr lang="en-GB" sz="1400" kern="0" dirty="0">
                <a:solidFill>
                  <a:srgbClr val="00148C"/>
                </a:solidFill>
                <a:latin typeface="Arial"/>
                <a:ea typeface="ＭＳ Ｐゴシック"/>
              </a:rPr>
              <a:t>Completion prior to Summer of 2019</a:t>
            </a:r>
          </a:p>
        </p:txBody>
      </p:sp>
      <p:pic>
        <p:nvPicPr>
          <p:cNvPr id="6" name="Picture 5"/>
          <p:cNvPicPr>
            <a:picLocks noChangeAspect="1"/>
          </p:cNvPicPr>
          <p:nvPr/>
        </p:nvPicPr>
        <p:blipFill>
          <a:blip r:embed="rId3"/>
          <a:stretch>
            <a:fillRect/>
          </a:stretch>
        </p:blipFill>
        <p:spPr>
          <a:xfrm>
            <a:off x="7372628" y="4110972"/>
            <a:ext cx="1618972" cy="1525570"/>
          </a:xfrm>
          <a:prstGeom prst="rect">
            <a:avLst/>
          </a:prstGeom>
        </p:spPr>
      </p:pic>
      <p:pic>
        <p:nvPicPr>
          <p:cNvPr id="7" name="Picture 6"/>
          <p:cNvPicPr>
            <a:picLocks noChangeAspect="1"/>
          </p:cNvPicPr>
          <p:nvPr/>
        </p:nvPicPr>
        <p:blipFill>
          <a:blip r:embed="rId4"/>
          <a:stretch>
            <a:fillRect/>
          </a:stretch>
        </p:blipFill>
        <p:spPr>
          <a:xfrm>
            <a:off x="5682114" y="5570481"/>
            <a:ext cx="1732547" cy="1125415"/>
          </a:xfrm>
          <a:prstGeom prst="rect">
            <a:avLst/>
          </a:prstGeom>
        </p:spPr>
      </p:pic>
      <p:pic>
        <p:nvPicPr>
          <p:cNvPr id="8" name="Picture 7"/>
          <p:cNvPicPr>
            <a:picLocks noChangeAspect="1"/>
          </p:cNvPicPr>
          <p:nvPr/>
        </p:nvPicPr>
        <p:blipFill>
          <a:blip r:embed="rId5"/>
          <a:stretch>
            <a:fillRect/>
          </a:stretch>
        </p:blipFill>
        <p:spPr>
          <a:xfrm>
            <a:off x="5788601" y="2685063"/>
            <a:ext cx="1604455" cy="2438551"/>
          </a:xfrm>
          <a:prstGeom prst="rect">
            <a:avLst/>
          </a:prstGeom>
        </p:spPr>
      </p:pic>
      <p:sp>
        <p:nvSpPr>
          <p:cNvPr id="9" name="Oval 8"/>
          <p:cNvSpPr/>
          <p:nvPr/>
        </p:nvSpPr>
        <p:spPr bwMode="auto">
          <a:xfrm>
            <a:off x="5788601" y="3352800"/>
            <a:ext cx="1450399" cy="914400"/>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err="1">
              <a:solidFill>
                <a:schemeClr val="bg1"/>
              </a:solidFill>
              <a:latin typeface="+mn-lt"/>
              <a:cs typeface="Arial"/>
            </a:endParaRPr>
          </a:p>
        </p:txBody>
      </p:sp>
      <p:sp>
        <p:nvSpPr>
          <p:cNvPr id="11" name="Oval 10"/>
          <p:cNvSpPr/>
          <p:nvPr/>
        </p:nvSpPr>
        <p:spPr bwMode="auto">
          <a:xfrm>
            <a:off x="6096000" y="5791200"/>
            <a:ext cx="381000" cy="904696"/>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err="1">
              <a:solidFill>
                <a:schemeClr val="bg1"/>
              </a:solidFill>
              <a:latin typeface="+mn-lt"/>
              <a:cs typeface="Arial"/>
            </a:endParaRPr>
          </a:p>
        </p:txBody>
      </p:sp>
      <p:sp>
        <p:nvSpPr>
          <p:cNvPr id="12" name="Oval 11"/>
          <p:cNvSpPr/>
          <p:nvPr/>
        </p:nvSpPr>
        <p:spPr bwMode="auto">
          <a:xfrm>
            <a:off x="7891463" y="4800600"/>
            <a:ext cx="1023937" cy="835942"/>
          </a:xfrm>
          <a:prstGeom prst="ellipse">
            <a:avLst/>
          </a:prstGeom>
          <a:noFill/>
          <a:ln w="19050" cap="flat" cmpd="sng" algn="ctr">
            <a:solidFill>
              <a:srgbClr val="FF0000"/>
            </a:solidFill>
            <a:prstDash val="solid"/>
            <a:round/>
            <a:headEnd type="none" w="med" len="med"/>
            <a:tailEnd type="none" w="med" len="med"/>
          </a:ln>
          <a:effectLst/>
          <a:extLst/>
        </p:spPr>
        <p:txBody>
          <a:bodyPr vert="horz" wrap="square" lIns="91434" tIns="45718" rIns="91434" bIns="45718" numCol="1" rtlCol="0" anchor="t" anchorCtr="0" compatLnSpc="1">
            <a:prstTxWarp prst="textNoShape">
              <a:avLst/>
            </a:prstTxWarp>
          </a:bodyPr>
          <a:lstStyle/>
          <a:p>
            <a:pPr algn="l">
              <a:spcAft>
                <a:spcPts val="450"/>
              </a:spcAft>
            </a:pPr>
            <a:endParaRPr lang="en-US" sz="1800" dirty="0" err="1">
              <a:solidFill>
                <a:schemeClr val="bg1"/>
              </a:solidFill>
              <a:latin typeface="+mn-lt"/>
              <a:cs typeface="Arial"/>
            </a:endParaRPr>
          </a:p>
        </p:txBody>
      </p:sp>
      <p:sp>
        <p:nvSpPr>
          <p:cNvPr id="4" name="TextBox 3"/>
          <p:cNvSpPr txBox="1"/>
          <p:nvPr/>
        </p:nvSpPr>
        <p:spPr bwMode="auto">
          <a:xfrm>
            <a:off x="7074771" y="3290500"/>
            <a:ext cx="15769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US" sz="1800" kern="0" dirty="0">
                <a:solidFill>
                  <a:srgbClr val="C00000"/>
                </a:solidFill>
                <a:latin typeface="+mn-lt"/>
                <a:ea typeface="+mn-ea"/>
              </a:rPr>
              <a:t>Recloser</a:t>
            </a:r>
          </a:p>
        </p:txBody>
      </p:sp>
      <p:sp>
        <p:nvSpPr>
          <p:cNvPr id="13" name="TextBox 12"/>
          <p:cNvSpPr txBox="1"/>
          <p:nvPr/>
        </p:nvSpPr>
        <p:spPr bwMode="auto">
          <a:xfrm>
            <a:off x="7891463" y="4523601"/>
            <a:ext cx="15769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US" sz="1800" b="0" kern="0" dirty="0">
                <a:solidFill>
                  <a:srgbClr val="FFFF00"/>
                </a:solidFill>
                <a:latin typeface="+mn-lt"/>
                <a:ea typeface="+mn-ea"/>
              </a:rPr>
              <a:t>Trip Saver</a:t>
            </a:r>
          </a:p>
        </p:txBody>
      </p:sp>
      <p:sp>
        <p:nvSpPr>
          <p:cNvPr id="14" name="TextBox 13"/>
          <p:cNvSpPr txBox="1"/>
          <p:nvPr/>
        </p:nvSpPr>
        <p:spPr bwMode="auto">
          <a:xfrm>
            <a:off x="5729734" y="5551880"/>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lgn="l">
              <a:spcAft>
                <a:spcPts val="600"/>
              </a:spcAft>
              <a:buClr>
                <a:schemeClr val="tx1"/>
              </a:buClr>
            </a:pPr>
            <a:r>
              <a:rPr lang="en-US" sz="1800" kern="0" dirty="0">
                <a:solidFill>
                  <a:srgbClr val="FFFF00"/>
                </a:solidFill>
                <a:latin typeface="+mn-lt"/>
                <a:ea typeface="+mn-ea"/>
              </a:rPr>
              <a:t>Fuse</a:t>
            </a:r>
          </a:p>
        </p:txBody>
      </p:sp>
    </p:spTree>
    <p:extLst>
      <p:ext uri="{BB962C8B-B14F-4D97-AF65-F5344CB8AC3E}">
        <p14:creationId xmlns:p14="http://schemas.microsoft.com/office/powerpoint/2010/main" val="299244389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xmlns="" id="{16E55317-8425-4743-803D-B757134B2595}"/>
              </a:ext>
            </a:extLst>
          </p:cNvPr>
          <p:cNvSpPr>
            <a:spLocks noGrp="1"/>
          </p:cNvSpPr>
          <p:nvPr>
            <p:ph type="body" sz="quarter" idx="16"/>
          </p:nvPr>
        </p:nvSpPr>
        <p:spPr>
          <a:xfrm>
            <a:off x="431801" y="730719"/>
            <a:ext cx="8072119" cy="5940088"/>
          </a:xfrm>
        </p:spPr>
        <p:txBody>
          <a:bodyPr/>
          <a:lstStyle/>
          <a:p>
            <a:r>
              <a:rPr lang="en-GB" dirty="0"/>
              <a:t>National Grid is also working on longer term projects to continue to build a more resilient system in Hamilton County</a:t>
            </a:r>
          </a:p>
          <a:p>
            <a:pPr lvl="2"/>
            <a:r>
              <a:rPr lang="en-GB" sz="1400" dirty="0"/>
              <a:t>Upgrading high side protection at </a:t>
            </a:r>
            <a:r>
              <a:rPr lang="en-GB" sz="1400" dirty="0" err="1"/>
              <a:t>Gilmantown</a:t>
            </a:r>
            <a:r>
              <a:rPr lang="en-GB" sz="1400" dirty="0"/>
              <a:t> Station with 23kV recloser.  This protection will </a:t>
            </a:r>
            <a:r>
              <a:rPr lang="en-US" sz="1400" dirty="0"/>
              <a:t>replace fuses, which will reduce interruption duration for temporary conditions that would have otherwise blown those fuses.</a:t>
            </a:r>
            <a:r>
              <a:rPr lang="en-GB" sz="1400" dirty="0"/>
              <a:t> (ETA late 2019)</a:t>
            </a:r>
          </a:p>
          <a:p>
            <a:pPr lvl="2"/>
            <a:r>
              <a:rPr lang="en-GB" sz="1400" dirty="0"/>
              <a:t>Upgrade the station transformer at Charley Lake, which will provide more capacity, and regulators that will provide remote access capabilities for load readings (ETA </a:t>
            </a:r>
            <a:r>
              <a:rPr lang="en-GB" sz="1400" dirty="0">
                <a:solidFill>
                  <a:schemeClr val="tx2">
                    <a:lumMod val="75000"/>
                  </a:schemeClr>
                </a:solidFill>
              </a:rPr>
              <a:t>late 2019)</a:t>
            </a:r>
          </a:p>
          <a:p>
            <a:pPr lvl="2"/>
            <a:r>
              <a:rPr lang="en-GB" sz="1400" dirty="0"/>
              <a:t>Line relocation opportunities to bring rear lot lines to the roadway in Wells.  This will reduce the risk of outages and provide better access for crews to reduce interruption duration when they do occur. (ETA 2019 thru 2020)  </a:t>
            </a:r>
            <a:r>
              <a:rPr lang="en-GB" sz="1400" dirty="0">
                <a:solidFill>
                  <a:srgbClr val="00148C"/>
                </a:solidFill>
              </a:rPr>
              <a:t>*PARTNERSHIP OPPORTUNITY*</a:t>
            </a:r>
          </a:p>
          <a:p>
            <a:pPr lvl="2"/>
            <a:r>
              <a:rPr lang="en-GB" sz="1400" dirty="0"/>
              <a:t>UG Cable replacements in Raquette Lake.  Failures on this cable are typically long duration outages, due to the nature of underground repair process which includes locating the underground fault, excavating and then making the repairs (ETA 2019 thru 2021).</a:t>
            </a:r>
          </a:p>
          <a:p>
            <a:pPr lvl="2"/>
            <a:r>
              <a:rPr lang="en-GB" sz="1400" dirty="0"/>
              <a:t>Internal distribution feeder tie in Lake Pleasant, which will provide additional switching benefits to restore customers quickly while longer repairs are being made (ETA 2021)</a:t>
            </a:r>
          </a:p>
          <a:p>
            <a:pPr lvl="2"/>
            <a:r>
              <a:rPr lang="en-GB" sz="1400" dirty="0"/>
              <a:t>Continue phases III and IV of reconductoring and hardening the distribution feed on NY-8.  This will harden the system with new poles and tree wire conductor, making it less susceptible to outages (ETA 2022-2023)</a:t>
            </a:r>
          </a:p>
          <a:p>
            <a:pPr lvl="2"/>
            <a:endParaRPr lang="en-GB" dirty="0"/>
          </a:p>
          <a:p>
            <a:pPr lvl="5"/>
            <a:endParaRPr lang="en-GB" dirty="0"/>
          </a:p>
        </p:txBody>
      </p:sp>
      <p:sp>
        <p:nvSpPr>
          <p:cNvPr id="2" name="Title 1">
            <a:extLst>
              <a:ext uri="{FF2B5EF4-FFF2-40B4-BE49-F238E27FC236}">
                <a16:creationId xmlns:a16="http://schemas.microsoft.com/office/drawing/2014/main" xmlns="" id="{DF85689A-C375-43FA-9B00-7F6913C5DC6D}"/>
              </a:ext>
            </a:extLst>
          </p:cNvPr>
          <p:cNvSpPr>
            <a:spLocks noGrp="1"/>
          </p:cNvSpPr>
          <p:nvPr>
            <p:ph type="title"/>
          </p:nvPr>
        </p:nvSpPr>
        <p:spPr/>
        <p:txBody>
          <a:bodyPr/>
          <a:lstStyle/>
          <a:p>
            <a:r>
              <a:rPr lang="en-GB" dirty="0">
                <a:solidFill>
                  <a:srgbClr val="0070C0"/>
                </a:solidFill>
              </a:rPr>
              <a:t>Longer Term Reliability Work Plan</a:t>
            </a:r>
          </a:p>
        </p:txBody>
      </p:sp>
    </p:spTree>
    <p:extLst>
      <p:ext uri="{BB962C8B-B14F-4D97-AF65-F5344CB8AC3E}">
        <p14:creationId xmlns:p14="http://schemas.microsoft.com/office/powerpoint/2010/main" val="361212034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152400" y="1926131"/>
            <a:ext cx="4114800" cy="4185761"/>
          </a:xfrm>
        </p:spPr>
        <p:txBody>
          <a:bodyPr/>
          <a:lstStyle/>
          <a:p>
            <a:pPr marL="555750" lvl="2" indent="-285750">
              <a:buClr>
                <a:srgbClr val="00148C"/>
              </a:buClr>
            </a:pPr>
            <a:r>
              <a:rPr lang="en-US" sz="1400" b="0" dirty="0">
                <a:solidFill>
                  <a:schemeClr val="tx1"/>
                </a:solidFill>
              </a:rPr>
              <a:t>Cycle lengths are designed on pre-dominant species &amp; growth patterns</a:t>
            </a:r>
          </a:p>
          <a:p>
            <a:pPr marL="825750" lvl="3" indent="-285750">
              <a:buClr>
                <a:srgbClr val="00148C"/>
              </a:buClr>
              <a:buFont typeface="Wingdings" panose="05000000000000000000" pitchFamily="2" charset="2"/>
              <a:buChar char="Ø"/>
            </a:pPr>
            <a:r>
              <a:rPr lang="en-US" sz="1400" b="0" dirty="0">
                <a:solidFill>
                  <a:schemeClr val="tx1"/>
                </a:solidFill>
              </a:rPr>
              <a:t>Hamilton County Hardness Zone – 3 &amp; 4</a:t>
            </a:r>
          </a:p>
          <a:p>
            <a:pPr marL="825750" lvl="3" indent="-285750">
              <a:buClr>
                <a:srgbClr val="00148C"/>
              </a:buClr>
              <a:buFont typeface="Wingdings" panose="05000000000000000000" pitchFamily="2" charset="2"/>
              <a:buChar char="Ø"/>
            </a:pPr>
            <a:r>
              <a:rPr lang="en-US" sz="1400" b="0" dirty="0">
                <a:solidFill>
                  <a:schemeClr val="tx1"/>
                </a:solidFill>
              </a:rPr>
              <a:t>Slowest growth patterns in NY</a:t>
            </a:r>
          </a:p>
          <a:p>
            <a:pPr marL="555750" lvl="2" indent="-285750">
              <a:buClr>
                <a:srgbClr val="00148C"/>
              </a:buClr>
            </a:pPr>
            <a:r>
              <a:rPr lang="en-US" sz="1400" b="0" dirty="0">
                <a:solidFill>
                  <a:schemeClr val="tx1"/>
                </a:solidFill>
              </a:rPr>
              <a:t>Primary impact to reliability is not growth but maturity and danger trees</a:t>
            </a:r>
          </a:p>
          <a:p>
            <a:pPr marL="555750" lvl="2" indent="-285750">
              <a:buClr>
                <a:srgbClr val="00148C"/>
              </a:buClr>
            </a:pPr>
            <a:endParaRPr lang="en-US" sz="1200" b="0" dirty="0">
              <a:solidFill>
                <a:schemeClr val="tx1"/>
              </a:solidFill>
            </a:endParaRPr>
          </a:p>
          <a:p>
            <a:r>
              <a:rPr lang="en-US" sz="1050" b="0" dirty="0">
                <a:solidFill>
                  <a:schemeClr val="tx2">
                    <a:lumMod val="75000"/>
                  </a:schemeClr>
                </a:solidFill>
              </a:rPr>
              <a:t>	</a:t>
            </a:r>
          </a:p>
          <a:p>
            <a:r>
              <a:rPr lang="en-US" sz="1050" b="0" dirty="0">
                <a:solidFill>
                  <a:schemeClr val="tx2">
                    <a:lumMod val="75000"/>
                  </a:schemeClr>
                </a:solidFill>
              </a:rPr>
              <a:t>	</a:t>
            </a:r>
          </a:p>
          <a:p>
            <a:endParaRPr lang="en-US" sz="1050" b="0" dirty="0">
              <a:solidFill>
                <a:schemeClr val="tx2">
                  <a:lumMod val="75000"/>
                </a:schemeClr>
              </a:solidFill>
            </a:endParaRPr>
          </a:p>
          <a:p>
            <a:endParaRPr lang="en-US" sz="1050" dirty="0">
              <a:solidFill>
                <a:schemeClr val="tx2">
                  <a:lumMod val="75000"/>
                </a:schemeClr>
              </a:solidFill>
            </a:endParaRPr>
          </a:p>
          <a:p>
            <a:r>
              <a:rPr lang="en-US" sz="1050" dirty="0">
                <a:solidFill>
                  <a:schemeClr val="tx2">
                    <a:lumMod val="75000"/>
                  </a:schemeClr>
                </a:solidFill>
              </a:rPr>
              <a:t>	</a:t>
            </a:r>
          </a:p>
          <a:p>
            <a:r>
              <a:rPr lang="en-US" sz="675" b="0" dirty="0">
                <a:solidFill>
                  <a:schemeClr val="tx2">
                    <a:lumMod val="75000"/>
                  </a:schemeClr>
                </a:solidFill>
              </a:rPr>
              <a:t>	</a:t>
            </a:r>
          </a:p>
          <a:p>
            <a:r>
              <a:rPr lang="en-US" sz="675" b="0" dirty="0">
                <a:solidFill>
                  <a:schemeClr val="tx2">
                    <a:lumMod val="75000"/>
                  </a:schemeClr>
                </a:solidFill>
              </a:rPr>
              <a:t>          </a:t>
            </a:r>
            <a:endParaRPr lang="en-US" sz="825" dirty="0"/>
          </a:p>
        </p:txBody>
      </p:sp>
      <p:sp>
        <p:nvSpPr>
          <p:cNvPr id="4" name="Title 3"/>
          <p:cNvSpPr>
            <a:spLocks noGrp="1"/>
          </p:cNvSpPr>
          <p:nvPr>
            <p:ph type="title"/>
          </p:nvPr>
        </p:nvSpPr>
        <p:spPr/>
        <p:txBody>
          <a:bodyPr/>
          <a:lstStyle/>
          <a:p>
            <a:r>
              <a:rPr lang="en-US" dirty="0">
                <a:solidFill>
                  <a:srgbClr val="0070C0"/>
                </a:solidFill>
              </a:rPr>
              <a:t>Vegetation Management Review</a:t>
            </a:r>
          </a:p>
        </p:txBody>
      </p:sp>
      <p:pic>
        <p:nvPicPr>
          <p:cNvPr id="3" name="Picture 2"/>
          <p:cNvPicPr>
            <a:picLocks noChangeAspect="1"/>
          </p:cNvPicPr>
          <p:nvPr/>
        </p:nvPicPr>
        <p:blipFill>
          <a:blip r:embed="rId2"/>
          <a:stretch>
            <a:fillRect/>
          </a:stretch>
        </p:blipFill>
        <p:spPr>
          <a:xfrm>
            <a:off x="4546598" y="1951189"/>
            <a:ext cx="4352921" cy="3566469"/>
          </a:xfrm>
          <a:prstGeom prst="rect">
            <a:avLst/>
          </a:prstGeom>
        </p:spPr>
      </p:pic>
      <p:sp>
        <p:nvSpPr>
          <p:cNvPr id="6" name="TextBox 5"/>
          <p:cNvSpPr txBox="1"/>
          <p:nvPr/>
        </p:nvSpPr>
        <p:spPr bwMode="auto">
          <a:xfrm>
            <a:off x="1066800" y="1371600"/>
            <a:ext cx="6790240" cy="30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lvl="0">
              <a:spcAft>
                <a:spcPts val="1200"/>
              </a:spcAft>
              <a:buClr>
                <a:srgbClr val="55555A"/>
              </a:buClr>
            </a:pPr>
            <a:r>
              <a:rPr lang="en-US" sz="2000" kern="0" dirty="0">
                <a:solidFill>
                  <a:schemeClr val="tx1">
                    <a:lumMod val="50000"/>
                  </a:schemeClr>
                </a:solidFill>
                <a:latin typeface="Arial"/>
                <a:ea typeface="ＭＳ Ｐゴシック"/>
              </a:rPr>
              <a:t>Distribution and Sub-transmission is on a 6 Year Cycle </a:t>
            </a:r>
          </a:p>
        </p:txBody>
      </p:sp>
    </p:spTree>
    <p:extLst>
      <p:ext uri="{BB962C8B-B14F-4D97-AF65-F5344CB8AC3E}">
        <p14:creationId xmlns:p14="http://schemas.microsoft.com/office/powerpoint/2010/main" val="38288395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28600" y="1071801"/>
            <a:ext cx="8763000" cy="5447645"/>
          </a:xfrm>
        </p:spPr>
        <p:txBody>
          <a:bodyPr/>
          <a:lstStyle/>
          <a:p>
            <a:pPr lvl="0">
              <a:buClr>
                <a:srgbClr val="55555A"/>
              </a:buClr>
            </a:pPr>
            <a:r>
              <a:rPr lang="en-US" dirty="0">
                <a:solidFill>
                  <a:srgbClr val="00148C"/>
                </a:solidFill>
              </a:rPr>
              <a:t>Sub-transmission</a:t>
            </a:r>
          </a:p>
          <a:p>
            <a:pPr marL="285750" lvl="0" indent="-285750">
              <a:buClr>
                <a:srgbClr val="00148C"/>
              </a:buClr>
              <a:buFont typeface="Arial" panose="020B0604020202020204" pitchFamily="34" charset="0"/>
              <a:buChar char="•"/>
            </a:pPr>
            <a:r>
              <a:rPr lang="en-US" sz="1400" b="0" dirty="0">
                <a:solidFill>
                  <a:srgbClr val="808083">
                    <a:lumMod val="75000"/>
                  </a:srgbClr>
                </a:solidFill>
              </a:rPr>
              <a:t>Northville - Wells - Gilmantown - Hazard tree review and mitigation – completed March 2019</a:t>
            </a:r>
          </a:p>
          <a:p>
            <a:pPr marL="285750" lvl="0" indent="-285750">
              <a:buClr>
                <a:srgbClr val="00148C"/>
              </a:buClr>
              <a:buFont typeface="Arial" panose="020B0604020202020204" pitchFamily="34" charset="0"/>
              <a:buChar char="•"/>
            </a:pPr>
            <a:r>
              <a:rPr lang="en-US" sz="1400" b="0" dirty="0">
                <a:solidFill>
                  <a:srgbClr val="808083">
                    <a:lumMod val="75000"/>
                  </a:srgbClr>
                </a:solidFill>
              </a:rPr>
              <a:t>Old Forge – Raquette Lake - Hazard tree review and mitigation – completed December 2019</a:t>
            </a:r>
          </a:p>
          <a:p>
            <a:pPr marL="285750" lvl="0" indent="-285750">
              <a:buClr>
                <a:srgbClr val="00148C"/>
              </a:buClr>
              <a:buFont typeface="Arial" panose="020B0604020202020204" pitchFamily="34" charset="0"/>
              <a:buChar char="•"/>
            </a:pPr>
            <a:r>
              <a:rPr lang="en-US" sz="1400" b="0" dirty="0">
                <a:solidFill>
                  <a:srgbClr val="808083">
                    <a:lumMod val="75000"/>
                  </a:srgbClr>
                </a:solidFill>
              </a:rPr>
              <a:t>Accelerating Northville – Wells – </a:t>
            </a:r>
            <a:r>
              <a:rPr lang="en-US" sz="1400" b="0" dirty="0" err="1">
                <a:solidFill>
                  <a:srgbClr val="808083">
                    <a:lumMod val="75000"/>
                  </a:srgbClr>
                </a:solidFill>
              </a:rPr>
              <a:t>Gilmantown</a:t>
            </a:r>
            <a:r>
              <a:rPr lang="en-US" sz="1400" b="0" dirty="0">
                <a:solidFill>
                  <a:srgbClr val="808083">
                    <a:lumMod val="75000"/>
                  </a:srgbClr>
                </a:solidFill>
              </a:rPr>
              <a:t> trim cycle from 2022 to 2020</a:t>
            </a:r>
          </a:p>
          <a:p>
            <a:pPr lvl="0">
              <a:buClr>
                <a:srgbClr val="55555A"/>
              </a:buClr>
            </a:pPr>
            <a:endParaRPr lang="en-US" dirty="0">
              <a:solidFill>
                <a:srgbClr val="00148C"/>
              </a:solidFill>
            </a:endParaRPr>
          </a:p>
          <a:p>
            <a:pPr lvl="0">
              <a:buClr>
                <a:srgbClr val="55555A"/>
              </a:buClr>
            </a:pPr>
            <a:r>
              <a:rPr lang="en-US" dirty="0">
                <a:solidFill>
                  <a:srgbClr val="00148C"/>
                </a:solidFill>
              </a:rPr>
              <a:t>Distribution</a:t>
            </a:r>
            <a:r>
              <a:rPr lang="en-US" sz="1400" dirty="0">
                <a:solidFill>
                  <a:srgbClr val="808083">
                    <a:lumMod val="75000"/>
                  </a:srgbClr>
                </a:solidFill>
              </a:rPr>
              <a:t>	</a:t>
            </a:r>
          </a:p>
          <a:p>
            <a:pPr marL="285750" lvl="0" indent="-285750">
              <a:buClr>
                <a:srgbClr val="00148C"/>
              </a:buClr>
              <a:buFont typeface="Arial" panose="020B0604020202020204" pitchFamily="34" charset="0"/>
              <a:buChar char="•"/>
            </a:pPr>
            <a:r>
              <a:rPr lang="en-US" sz="1400" b="0" dirty="0">
                <a:solidFill>
                  <a:srgbClr val="808083">
                    <a:lumMod val="75000"/>
                  </a:srgbClr>
                </a:solidFill>
              </a:rPr>
              <a:t>Eagle Bay - Hazard tree review – start June 2019 (review and notification) – completed December 2019</a:t>
            </a:r>
          </a:p>
          <a:p>
            <a:pPr marL="285750" lvl="0" indent="-285750">
              <a:buClr>
                <a:srgbClr val="00148C"/>
              </a:buClr>
              <a:buFont typeface="Arial" panose="020B0604020202020204" pitchFamily="34" charset="0"/>
              <a:buChar char="•"/>
            </a:pPr>
            <a:r>
              <a:rPr lang="en-US" sz="1400" b="0" dirty="0">
                <a:solidFill>
                  <a:srgbClr val="808083">
                    <a:lumMod val="75000"/>
                  </a:srgbClr>
                </a:solidFill>
              </a:rPr>
              <a:t>Raquette Lake - Hazard tree review – start June 2019 (review and notification) – completed December 2019</a:t>
            </a:r>
          </a:p>
          <a:p>
            <a:pPr marL="285750" lvl="0" indent="-285750">
              <a:buClr>
                <a:srgbClr val="00148C"/>
              </a:buClr>
              <a:buFont typeface="Arial" panose="020B0604020202020204" pitchFamily="34" charset="0"/>
              <a:buChar char="•"/>
            </a:pPr>
            <a:r>
              <a:rPr lang="en-US" sz="1400" b="0" dirty="0">
                <a:solidFill>
                  <a:srgbClr val="808083">
                    <a:lumMod val="75000"/>
                  </a:srgbClr>
                </a:solidFill>
              </a:rPr>
              <a:t>Gilmantown - Hazard tree review – completed March 2019</a:t>
            </a:r>
          </a:p>
          <a:p>
            <a:pPr lvl="0">
              <a:buClr>
                <a:srgbClr val="55555A"/>
              </a:buClr>
            </a:pPr>
            <a:endParaRPr lang="en-US" dirty="0">
              <a:solidFill>
                <a:srgbClr val="00148C"/>
              </a:solidFill>
            </a:endParaRPr>
          </a:p>
          <a:p>
            <a:pPr lvl="0">
              <a:buClr>
                <a:srgbClr val="55555A"/>
              </a:buClr>
            </a:pPr>
            <a:r>
              <a:rPr lang="en-US" dirty="0">
                <a:solidFill>
                  <a:srgbClr val="00148C"/>
                </a:solidFill>
              </a:rPr>
              <a:t>Longer Term Opportunities</a:t>
            </a:r>
          </a:p>
          <a:p>
            <a:pPr marL="285750" lvl="0" indent="-285750">
              <a:buClr>
                <a:srgbClr val="00148C"/>
              </a:buClr>
              <a:buFont typeface="Arial" panose="020B0604020202020204" pitchFamily="34" charset="0"/>
              <a:buChar char="•"/>
            </a:pPr>
            <a:r>
              <a:rPr lang="en-US" sz="1400" b="0" dirty="0" err="1">
                <a:solidFill>
                  <a:srgbClr val="808083">
                    <a:lumMod val="75000"/>
                  </a:srgbClr>
                </a:solidFill>
              </a:rPr>
              <a:t>Forestport</a:t>
            </a:r>
            <a:r>
              <a:rPr lang="en-US" sz="1400" b="0" dirty="0">
                <a:solidFill>
                  <a:srgbClr val="808083">
                    <a:lumMod val="75000"/>
                  </a:srgbClr>
                </a:solidFill>
              </a:rPr>
              <a:t>, Old Forge, Eagle Bay, Inlet, Raquette Lake</a:t>
            </a:r>
          </a:p>
          <a:p>
            <a:endParaRPr lang="en-US" dirty="0"/>
          </a:p>
        </p:txBody>
      </p:sp>
      <p:sp>
        <p:nvSpPr>
          <p:cNvPr id="4" name="Title 3"/>
          <p:cNvSpPr>
            <a:spLocks noGrp="1"/>
          </p:cNvSpPr>
          <p:nvPr>
            <p:ph type="title"/>
          </p:nvPr>
        </p:nvSpPr>
        <p:spPr/>
        <p:txBody>
          <a:bodyPr/>
          <a:lstStyle/>
          <a:p>
            <a:r>
              <a:rPr lang="en-US" dirty="0">
                <a:solidFill>
                  <a:srgbClr val="0070C0"/>
                </a:solidFill>
              </a:rPr>
              <a:t>Reliability Improvement Plan – Vegetation Management</a:t>
            </a:r>
          </a:p>
        </p:txBody>
      </p:sp>
    </p:spTree>
    <p:extLst>
      <p:ext uri="{BB962C8B-B14F-4D97-AF65-F5344CB8AC3E}">
        <p14:creationId xmlns:p14="http://schemas.microsoft.com/office/powerpoint/2010/main" val="280093444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xmlns="" id="{16E55317-8425-4743-803D-B757134B2595}"/>
              </a:ext>
            </a:extLst>
          </p:cNvPr>
          <p:cNvSpPr>
            <a:spLocks noGrp="1"/>
          </p:cNvSpPr>
          <p:nvPr>
            <p:ph type="body" sz="quarter" idx="16"/>
          </p:nvPr>
        </p:nvSpPr>
        <p:spPr>
          <a:xfrm>
            <a:off x="431800" y="1411288"/>
            <a:ext cx="5435599" cy="3908762"/>
          </a:xfrm>
        </p:spPr>
        <p:txBody>
          <a:bodyPr/>
          <a:lstStyle/>
          <a:p>
            <a:pPr lvl="2"/>
            <a:r>
              <a:rPr lang="en-GB" sz="2000" dirty="0"/>
              <a:t>National Grid is pursuing utility scale Non Wires Alternative solutions</a:t>
            </a:r>
          </a:p>
          <a:p>
            <a:pPr marL="0" lvl="2" indent="0">
              <a:buNone/>
            </a:pPr>
            <a:endParaRPr lang="en-GB" sz="2000" dirty="0"/>
          </a:p>
          <a:p>
            <a:pPr lvl="2"/>
            <a:r>
              <a:rPr lang="en-GB" sz="2000" dirty="0"/>
              <a:t>NYSERDA has grant money available through the NY Green Bank division for commercial customers looking to install battery storage projects.</a:t>
            </a:r>
          </a:p>
          <a:p>
            <a:pPr lvl="3"/>
            <a:r>
              <a:rPr lang="en-GB" dirty="0">
                <a:hlinkClick r:id="rId2"/>
              </a:rPr>
              <a:t>https://portal.greenbank.ny.gov/CORE_Solicitation_Detail_Page?SolicitationId=a0rt0000000QnyNAAS</a:t>
            </a:r>
            <a:endParaRPr lang="en-GB" dirty="0"/>
          </a:p>
          <a:p>
            <a:pPr lvl="3"/>
            <a:endParaRPr lang="en-GB" dirty="0"/>
          </a:p>
          <a:p>
            <a:pPr lvl="5"/>
            <a:endParaRPr lang="en-GB" dirty="0"/>
          </a:p>
        </p:txBody>
      </p:sp>
      <p:sp>
        <p:nvSpPr>
          <p:cNvPr id="2" name="Title 1">
            <a:extLst>
              <a:ext uri="{FF2B5EF4-FFF2-40B4-BE49-F238E27FC236}">
                <a16:creationId xmlns:a16="http://schemas.microsoft.com/office/drawing/2014/main" xmlns="" id="{DF85689A-C375-43FA-9B00-7F6913C5DC6D}"/>
              </a:ext>
            </a:extLst>
          </p:cNvPr>
          <p:cNvSpPr>
            <a:spLocks noGrp="1"/>
          </p:cNvSpPr>
          <p:nvPr>
            <p:ph type="title"/>
          </p:nvPr>
        </p:nvSpPr>
        <p:spPr/>
        <p:txBody>
          <a:bodyPr/>
          <a:lstStyle/>
          <a:p>
            <a:r>
              <a:rPr lang="en-GB" dirty="0">
                <a:solidFill>
                  <a:srgbClr val="0070C0"/>
                </a:solidFill>
              </a:rPr>
              <a:t>Additional Potential Opportunities</a:t>
            </a:r>
            <a:br>
              <a:rPr lang="en-GB" dirty="0">
                <a:solidFill>
                  <a:srgbClr val="0070C0"/>
                </a:solidFill>
              </a:rPr>
            </a:br>
            <a:endParaRPr lang="en-GB" dirty="0">
              <a:solidFill>
                <a:srgbClr val="0070C0"/>
              </a:solidFill>
            </a:endParaRPr>
          </a:p>
        </p:txBody>
      </p:sp>
    </p:spTree>
    <p:extLst>
      <p:ext uri="{BB962C8B-B14F-4D97-AF65-F5344CB8AC3E}">
        <p14:creationId xmlns:p14="http://schemas.microsoft.com/office/powerpoint/2010/main" val="218043386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xmlns="" id="{708D62AD-89DC-4DA7-AA12-1176EDCA180B}"/>
              </a:ext>
            </a:extLst>
          </p:cNvPr>
          <p:cNvSpPr>
            <a:spLocks noGrp="1"/>
          </p:cNvSpPr>
          <p:nvPr>
            <p:ph type="title"/>
          </p:nvPr>
        </p:nvSpPr>
        <p:spPr>
          <a:xfrm>
            <a:off x="431800" y="176722"/>
            <a:ext cx="8280400" cy="369332"/>
          </a:xfrm>
        </p:spPr>
        <p:txBody>
          <a:bodyPr/>
          <a:lstStyle/>
          <a:p>
            <a:pPr algn="ctr"/>
            <a:r>
              <a:rPr lang="en-US" dirty="0"/>
              <a:t>AGENDA</a:t>
            </a:r>
            <a:endParaRPr lang="en-GB" dirty="0"/>
          </a:p>
        </p:txBody>
      </p:sp>
      <p:sp>
        <p:nvSpPr>
          <p:cNvPr id="2" name="Text Placeholder 1"/>
          <p:cNvSpPr>
            <a:spLocks noGrp="1"/>
          </p:cNvSpPr>
          <p:nvPr>
            <p:ph type="body" sz="quarter" idx="16"/>
          </p:nvPr>
        </p:nvSpPr>
        <p:spPr>
          <a:xfrm>
            <a:off x="465668" y="914399"/>
            <a:ext cx="6883200" cy="4924425"/>
          </a:xfrm>
        </p:spPr>
        <p:txBody>
          <a:bodyPr/>
          <a:lstStyle/>
          <a:p>
            <a:pPr marL="285750" indent="-285750">
              <a:buFont typeface="Wingdings" panose="05000000000000000000" pitchFamily="2" charset="2"/>
              <a:buChar char="§"/>
            </a:pPr>
            <a:r>
              <a:rPr lang="en-US" sz="2000" dirty="0"/>
              <a:t>Introductions </a:t>
            </a:r>
          </a:p>
          <a:p>
            <a:pPr marL="285750" indent="-285750">
              <a:buFont typeface="Wingdings" panose="05000000000000000000" pitchFamily="2" charset="2"/>
              <a:buChar char="§"/>
            </a:pPr>
            <a:r>
              <a:rPr lang="en-US" sz="2000" dirty="0"/>
              <a:t>Safety Moment</a:t>
            </a:r>
          </a:p>
          <a:p>
            <a:pPr lvl="2">
              <a:buClr>
                <a:schemeClr val="tx1"/>
              </a:buClr>
              <a:buFont typeface="Wingdings" panose="05000000000000000000" pitchFamily="2" charset="2"/>
              <a:buChar char="§"/>
            </a:pPr>
            <a:r>
              <a:rPr lang="en-US" sz="2000" b="1" dirty="0">
                <a:solidFill>
                  <a:schemeClr val="accent1"/>
                </a:solidFill>
                <a:cs typeface="+mn-cs"/>
              </a:rPr>
              <a:t>Recognizing Something had to be Done</a:t>
            </a:r>
          </a:p>
          <a:p>
            <a:pPr marL="882900" lvl="3" indent="-342900">
              <a:buFont typeface="Wingdings" panose="05000000000000000000" pitchFamily="2" charset="2"/>
              <a:buChar char="Ø"/>
            </a:pPr>
            <a:r>
              <a:rPr lang="en-US" sz="1800" dirty="0"/>
              <a:t>	Meetings held with County Leaders</a:t>
            </a:r>
          </a:p>
          <a:p>
            <a:pPr marL="342900" indent="-342900">
              <a:buFont typeface="Wingdings" panose="05000000000000000000" pitchFamily="2" charset="2"/>
              <a:buChar char="§"/>
            </a:pPr>
            <a:r>
              <a:rPr lang="en-US" sz="2000" b="1" dirty="0">
                <a:solidFill>
                  <a:schemeClr val="accent1"/>
                </a:solidFill>
                <a:cs typeface="+mn-cs"/>
              </a:rPr>
              <a:t>Recently</a:t>
            </a:r>
            <a:r>
              <a:rPr lang="en-US" sz="2000" dirty="0"/>
              <a:t> Completed and Future Projects</a:t>
            </a:r>
          </a:p>
          <a:p>
            <a:pPr marL="285750" indent="-285750">
              <a:buFont typeface="Wingdings" panose="05000000000000000000" pitchFamily="2" charset="2"/>
              <a:buChar char="§"/>
            </a:pPr>
            <a:r>
              <a:rPr lang="en-US" sz="2000" dirty="0"/>
              <a:t>Short Term Reliability Work Plans</a:t>
            </a:r>
          </a:p>
          <a:p>
            <a:pPr marL="882900" lvl="3" indent="-342900">
              <a:buFont typeface="Wingdings" panose="05000000000000000000" pitchFamily="2" charset="2"/>
              <a:buChar char="Ø"/>
            </a:pPr>
            <a:r>
              <a:rPr lang="en-US" sz="2000" dirty="0"/>
              <a:t>	</a:t>
            </a:r>
            <a:r>
              <a:rPr lang="en-US" sz="1800" dirty="0"/>
              <a:t>Infrastructure Upgrades</a:t>
            </a:r>
          </a:p>
          <a:p>
            <a:pPr marL="342900" lvl="1" indent="-342900">
              <a:buFont typeface="Wingdings" panose="05000000000000000000" pitchFamily="2" charset="2"/>
              <a:buChar char="§"/>
            </a:pPr>
            <a:r>
              <a:rPr lang="en-US" sz="2000" b="1" dirty="0">
                <a:solidFill>
                  <a:schemeClr val="accent1"/>
                </a:solidFill>
                <a:cs typeface="+mn-cs"/>
              </a:rPr>
              <a:t>Longer Term Reliability Work Plans</a:t>
            </a:r>
          </a:p>
          <a:p>
            <a:pPr marL="882900" lvl="3" indent="-342900">
              <a:buFont typeface="Wingdings" panose="05000000000000000000" pitchFamily="2" charset="2"/>
              <a:buChar char="Ø"/>
            </a:pPr>
            <a:r>
              <a:rPr lang="en-US" sz="2000" dirty="0"/>
              <a:t>	</a:t>
            </a:r>
            <a:r>
              <a:rPr lang="en-US" sz="1800" dirty="0"/>
              <a:t>Potential Partnering Opportunity</a:t>
            </a:r>
          </a:p>
          <a:p>
            <a:pPr marL="342900" lvl="1" indent="-342900">
              <a:buFont typeface="Wingdings" panose="05000000000000000000" pitchFamily="2" charset="2"/>
              <a:buChar char="§"/>
            </a:pPr>
            <a:r>
              <a:rPr lang="en-US" sz="2000" b="1" dirty="0">
                <a:solidFill>
                  <a:schemeClr val="accent1"/>
                </a:solidFill>
                <a:cs typeface="+mn-cs"/>
              </a:rPr>
              <a:t>Vegetation Management</a:t>
            </a:r>
          </a:p>
          <a:p>
            <a:pPr marL="285750" indent="-285750">
              <a:buFont typeface="Wingdings" panose="05000000000000000000" pitchFamily="2" charset="2"/>
              <a:buChar char="§"/>
            </a:pPr>
            <a:r>
              <a:rPr lang="en-US" sz="2000" dirty="0"/>
              <a:t>Next Steps</a:t>
            </a:r>
          </a:p>
        </p:txBody>
      </p:sp>
    </p:spTree>
    <p:extLst>
      <p:ext uri="{BB962C8B-B14F-4D97-AF65-F5344CB8AC3E}">
        <p14:creationId xmlns:p14="http://schemas.microsoft.com/office/powerpoint/2010/main" val="2994802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rgbClr val="0079C1"/>
                </a:solidFill>
              </a:rPr>
              <a:t>Safety</a:t>
            </a:r>
          </a:p>
        </p:txBody>
      </p:sp>
      <p:sp>
        <p:nvSpPr>
          <p:cNvPr id="4" name="Text Placeholder 3"/>
          <p:cNvSpPr>
            <a:spLocks noGrp="1"/>
          </p:cNvSpPr>
          <p:nvPr>
            <p:ph type="body" sz="quarter" idx="16"/>
          </p:nvPr>
        </p:nvSpPr>
        <p:spPr>
          <a:xfrm>
            <a:off x="3606798" y="1782394"/>
            <a:ext cx="5156202" cy="3293209"/>
          </a:xfrm>
        </p:spPr>
        <p:txBody>
          <a:bodyPr/>
          <a:lstStyle/>
          <a:p>
            <a:pPr marL="555750" lvl="2" indent="-285750"/>
            <a:r>
              <a:rPr lang="en-US" dirty="0"/>
              <a:t>Safety…Did it, done it, doing it tomorrow</a:t>
            </a:r>
          </a:p>
          <a:p>
            <a:pPr marL="555750" lvl="2" indent="-285750"/>
            <a:r>
              <a:rPr lang="en-US" dirty="0"/>
              <a:t>Watch your step - it could be your last tomorrow</a:t>
            </a:r>
          </a:p>
          <a:p>
            <a:pPr marL="555750" lvl="2" indent="-285750"/>
            <a:r>
              <a:rPr lang="en-US" dirty="0"/>
              <a:t>Work safe today–heaven can wait.</a:t>
            </a:r>
          </a:p>
          <a:p>
            <a:pPr marL="555750" lvl="2" indent="-285750"/>
            <a:r>
              <a:rPr lang="en-US" dirty="0"/>
              <a:t>Safety is a mission not an intermission</a:t>
            </a:r>
          </a:p>
          <a:p>
            <a:pPr marL="555750" lvl="2" indent="-285750"/>
            <a:r>
              <a:rPr lang="en-US" dirty="0"/>
              <a:t>Safety doesn’t happen by accident</a:t>
            </a:r>
          </a:p>
          <a:p>
            <a:pPr marL="555750" lvl="2" indent="-285750"/>
            <a:r>
              <a:rPr lang="en-US" dirty="0"/>
              <a:t> Those who work the safest way- live to see another day</a:t>
            </a:r>
          </a:p>
          <a:p>
            <a:pPr marL="555750" lvl="2" indent="-285750"/>
            <a:endParaRPr lang="en-US" dirty="0"/>
          </a:p>
          <a:p>
            <a:pPr marL="555750" lvl="2" indent="-285750"/>
            <a:endParaRPr lang="en-US" dirty="0"/>
          </a:p>
        </p:txBody>
      </p:sp>
      <p:pic>
        <p:nvPicPr>
          <p:cNvPr id="7" name="Picture 2" descr="http://safetytoolboxtopics.com/images/users/krenfro90/553458.jpg">
            <a:extLst>
              <a:ext uri="{FF2B5EF4-FFF2-40B4-BE49-F238E27FC236}">
                <a16:creationId xmlns:a16="http://schemas.microsoft.com/office/drawing/2014/main" xmlns="" id="{5561363E-C2D3-4ECA-8EAD-67B6C0AEE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47862"/>
            <a:ext cx="2857500"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4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1AFA7-E224-4BDE-941C-2AB94873AA1C}"/>
              </a:ext>
            </a:extLst>
          </p:cNvPr>
          <p:cNvSpPr>
            <a:spLocks noGrp="1"/>
          </p:cNvSpPr>
          <p:nvPr>
            <p:ph type="title"/>
          </p:nvPr>
        </p:nvSpPr>
        <p:spPr/>
        <p:txBody>
          <a:bodyPr/>
          <a:lstStyle/>
          <a:p>
            <a:r>
              <a:rPr lang="en-US" dirty="0"/>
              <a:t>Addressing the Reliability Concern</a:t>
            </a:r>
          </a:p>
        </p:txBody>
      </p:sp>
      <p:sp>
        <p:nvSpPr>
          <p:cNvPr id="3" name="Content Placeholder 2">
            <a:extLst>
              <a:ext uri="{FF2B5EF4-FFF2-40B4-BE49-F238E27FC236}">
                <a16:creationId xmlns:a16="http://schemas.microsoft.com/office/drawing/2014/main" xmlns="" id="{8A0ADD94-39F1-422C-859A-7D922F4C4239}"/>
              </a:ext>
            </a:extLst>
          </p:cNvPr>
          <p:cNvSpPr>
            <a:spLocks noGrp="1"/>
          </p:cNvSpPr>
          <p:nvPr>
            <p:ph idx="1"/>
          </p:nvPr>
        </p:nvSpPr>
        <p:spPr>
          <a:xfrm>
            <a:off x="593725" y="1485900"/>
            <a:ext cx="8089900" cy="5143500"/>
          </a:xfrm>
        </p:spPr>
        <p:txBody>
          <a:bodyPr/>
          <a:lstStyle/>
          <a:p>
            <a:r>
              <a:rPr lang="en-US" sz="2000" dirty="0"/>
              <a:t>NG &amp; Hamilton County officials met to discuss Reliability Issues</a:t>
            </a:r>
          </a:p>
          <a:p>
            <a:pPr lvl="1">
              <a:buFont typeface="Wingdings" panose="05000000000000000000" pitchFamily="2" charset="2"/>
              <a:buChar char="Ø"/>
            </a:pPr>
            <a:r>
              <a:rPr lang="en-US" sz="1800" dirty="0"/>
              <a:t>Issues:</a:t>
            </a:r>
          </a:p>
          <a:p>
            <a:pPr lvl="2">
              <a:buFont typeface="Arial" panose="020B0604020202020204" pitchFamily="34" charset="0"/>
              <a:buChar char="•"/>
            </a:pPr>
            <a:r>
              <a:rPr lang="en-US" sz="1800" dirty="0"/>
              <a:t>Long duration outages which also impact Frontier Communications</a:t>
            </a:r>
          </a:p>
          <a:p>
            <a:pPr lvl="2">
              <a:buFont typeface="Arial" panose="020B0604020202020204" pitchFamily="34" charset="0"/>
              <a:buChar char="•"/>
            </a:pPr>
            <a:r>
              <a:rPr lang="en-US" sz="1800" dirty="0"/>
              <a:t>3 sub-transmission lines that feed County with no ties</a:t>
            </a:r>
          </a:p>
          <a:p>
            <a:pPr lvl="2">
              <a:buFont typeface="Arial" panose="020B0604020202020204" pitchFamily="34" charset="0"/>
              <a:buChar char="•"/>
            </a:pPr>
            <a:r>
              <a:rPr lang="en-US" sz="1800" dirty="0"/>
              <a:t>Lines located in heavily wooded &amp; hilly terrain areas</a:t>
            </a:r>
          </a:p>
          <a:p>
            <a:pPr lvl="2">
              <a:buFont typeface="Arial" panose="020B0604020202020204" pitchFamily="34" charset="0"/>
              <a:buChar char="•"/>
            </a:pPr>
            <a:r>
              <a:rPr lang="en-US" sz="1800" dirty="0"/>
              <a:t>Not all critical customers identified</a:t>
            </a:r>
          </a:p>
          <a:p>
            <a:pPr lvl="2">
              <a:buFont typeface="Arial" panose="020B0604020202020204" pitchFamily="34" charset="0"/>
              <a:buChar char="•"/>
            </a:pPr>
            <a:r>
              <a:rPr lang="en-US" sz="1800" dirty="0"/>
              <a:t>NG communications needed to be improved during storms</a:t>
            </a:r>
            <a:br>
              <a:rPr lang="en-US" sz="1800" dirty="0"/>
            </a:br>
            <a:endParaRPr lang="en-US" sz="1800" dirty="0"/>
          </a:p>
          <a:p>
            <a:pPr lvl="1">
              <a:buFont typeface="Wingdings" panose="05000000000000000000" pitchFamily="2" charset="2"/>
              <a:buChar char="Ø"/>
            </a:pPr>
            <a:r>
              <a:rPr lang="en-US" sz="1800" dirty="0">
                <a:cs typeface="+mn-cs"/>
              </a:rPr>
              <a:t>Next Steps:</a:t>
            </a:r>
          </a:p>
          <a:p>
            <a:pPr lvl="2">
              <a:buFont typeface="Arial" panose="020B0604020202020204" pitchFamily="34" charset="0"/>
              <a:buChar char="•"/>
            </a:pPr>
            <a:r>
              <a:rPr lang="en-US" sz="1800" dirty="0">
                <a:cs typeface="+mn-cs"/>
              </a:rPr>
              <a:t>NG needs to develop workplan to improve reliability</a:t>
            </a:r>
          </a:p>
          <a:p>
            <a:pPr lvl="2">
              <a:buFont typeface="Arial" panose="020B0604020202020204" pitchFamily="34" charset="0"/>
              <a:buChar char="•"/>
            </a:pPr>
            <a:r>
              <a:rPr lang="en-US" sz="1800" dirty="0">
                <a:cs typeface="+mn-cs"/>
              </a:rPr>
              <a:t>County asked to partner with NG on easement/ROW issues along with identifying danger tree situations</a:t>
            </a:r>
          </a:p>
          <a:p>
            <a:pPr lvl="2">
              <a:buFont typeface="Arial" panose="020B0604020202020204" pitchFamily="34" charset="0"/>
              <a:buChar char="•"/>
            </a:pPr>
            <a:r>
              <a:rPr lang="en-US" sz="1800" dirty="0">
                <a:cs typeface="+mn-cs"/>
              </a:rPr>
              <a:t>NG to review Vegetation Management Cycles</a:t>
            </a:r>
            <a:r>
              <a:rPr lang="en-US" sz="1800" dirty="0"/>
              <a:t/>
            </a:r>
            <a:br>
              <a:rPr lang="en-US" sz="1800" dirty="0"/>
            </a:br>
            <a:r>
              <a:rPr lang="en-US" sz="1800" dirty="0"/>
              <a:t>								</a:t>
            </a:r>
          </a:p>
          <a:p>
            <a:pPr lvl="2"/>
            <a:endParaRPr lang="en-US" dirty="0"/>
          </a:p>
          <a:p>
            <a:pPr lvl="1"/>
            <a:endParaRPr lang="en-US" dirty="0"/>
          </a:p>
          <a:p>
            <a:pPr lvl="1"/>
            <a:endParaRPr lang="en-US" dirty="0"/>
          </a:p>
          <a:p>
            <a:pPr lvl="1"/>
            <a:endParaRPr lang="en-US" dirty="0"/>
          </a:p>
          <a:p>
            <a:pPr lvl="1"/>
            <a:endParaRPr lang="en-US" dirty="0"/>
          </a:p>
        </p:txBody>
      </p:sp>
      <p:sp>
        <p:nvSpPr>
          <p:cNvPr id="4" name="Title 1">
            <a:extLst>
              <a:ext uri="{FF2B5EF4-FFF2-40B4-BE49-F238E27FC236}">
                <a16:creationId xmlns:a16="http://schemas.microsoft.com/office/drawing/2014/main" xmlns="" id="{BCF5978B-29E1-45A5-BFF2-42E2B42E2500}"/>
              </a:ext>
            </a:extLst>
          </p:cNvPr>
          <p:cNvSpPr txBox="1">
            <a:spLocks/>
          </p:cNvSpPr>
          <p:nvPr/>
        </p:nvSpPr>
        <p:spPr bwMode="auto">
          <a:xfrm>
            <a:off x="431801" y="361387"/>
            <a:ext cx="828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noAutofit/>
          </a:bodyPr>
          <a:lstStyle>
            <a:lvl1pPr marL="0" marR="0" lvl="0" indent="0" algn="l" rtl="0" eaLnBrk="1" fontAlgn="base" hangingPunct="1">
              <a:spcBef>
                <a:spcPts val="0"/>
              </a:spcBef>
              <a:spcAft>
                <a:spcPts val="0"/>
              </a:spcAft>
              <a:buNone/>
              <a:defRPr sz="2800" b="1" i="0" u="none" strike="noStrike" cap="none">
                <a:solidFill>
                  <a:schemeClr val="lt1"/>
                </a:solidFill>
                <a:latin typeface="Arial"/>
                <a:ea typeface="Arial"/>
                <a:cs typeface="Arial"/>
                <a:sym typeface="Arial"/>
              </a:defRPr>
            </a:lvl1pPr>
            <a:lvl2pPr marL="0" marR="0" lvl="1" indent="0" algn="l" rtl="0" eaLnBrk="1" fontAlgn="base" hangingPunct="1">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eaLnBrk="1" fontAlgn="base" hangingPunct="1">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eaLnBrk="1" fontAlgn="base" hangingPunct="1">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eaLnBrk="1" fontAlgn="base" hangingPunct="1">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eaLnBrk="1" fontAlgn="base" hangingPunct="1">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eaLnBrk="1" fontAlgn="base" hangingPunct="1">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eaLnBrk="1" fontAlgn="base" hangingPunct="1">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eaLnBrk="1" fontAlgn="base" hangingPunct="1">
              <a:spcBef>
                <a:spcPts val="0"/>
              </a:spcBef>
              <a:spcAft>
                <a:spcPts val="0"/>
              </a:spcAft>
              <a:buNone/>
              <a:defRPr sz="2800" b="1" i="0" u="none" strike="noStrike" cap="none">
                <a:solidFill>
                  <a:schemeClr val="lt1"/>
                </a:solidFill>
                <a:latin typeface="Arial"/>
                <a:ea typeface="Arial"/>
                <a:cs typeface="Arial"/>
                <a:sym typeface="Arial"/>
              </a:defRPr>
            </a:lvl9pPr>
          </a:lstStyle>
          <a:p>
            <a:r>
              <a:rPr lang="en-US" sz="2000" kern="0" dirty="0">
                <a:solidFill>
                  <a:srgbClr val="0079C1"/>
                </a:solidFill>
              </a:rPr>
              <a:t>Addressing the Reliability Concerns</a:t>
            </a:r>
          </a:p>
        </p:txBody>
      </p:sp>
    </p:spTree>
    <p:extLst>
      <p:ext uri="{BB962C8B-B14F-4D97-AF65-F5344CB8AC3E}">
        <p14:creationId xmlns:p14="http://schemas.microsoft.com/office/powerpoint/2010/main" val="1808539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85689A-C375-43FA-9B00-7F6913C5DC6D}"/>
              </a:ext>
            </a:extLst>
          </p:cNvPr>
          <p:cNvSpPr>
            <a:spLocks noGrp="1"/>
          </p:cNvSpPr>
          <p:nvPr>
            <p:ph type="title"/>
          </p:nvPr>
        </p:nvSpPr>
        <p:spPr>
          <a:xfrm>
            <a:off x="304800" y="361387"/>
            <a:ext cx="8407401" cy="369332"/>
          </a:xfrm>
        </p:spPr>
        <p:txBody>
          <a:bodyPr/>
          <a:lstStyle/>
          <a:p>
            <a:r>
              <a:rPr lang="en-GB" dirty="0"/>
              <a:t>National Grid Electrical Infrastructure in Hamilton County</a:t>
            </a:r>
          </a:p>
        </p:txBody>
      </p:sp>
      <p:pic>
        <p:nvPicPr>
          <p:cNvPr id="5" name="Picture 2">
            <a:extLst>
              <a:ext uri="{FF2B5EF4-FFF2-40B4-BE49-F238E27FC236}">
                <a16:creationId xmlns:a16="http://schemas.microsoft.com/office/drawing/2014/main" xmlns="" id="{60D0E88F-3920-4BF9-AAD9-C59FCDC47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730719"/>
            <a:ext cx="7315200" cy="5582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62554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rgbClr val="0079C1"/>
                </a:solidFill>
              </a:rPr>
              <a:t>Actions and Happenings Since December &amp; January Meetings</a:t>
            </a:r>
          </a:p>
        </p:txBody>
      </p:sp>
      <p:sp>
        <p:nvSpPr>
          <p:cNvPr id="3" name="Text Placeholder 2"/>
          <p:cNvSpPr>
            <a:spLocks noGrp="1"/>
          </p:cNvSpPr>
          <p:nvPr>
            <p:ph type="body" sz="quarter" idx="19"/>
          </p:nvPr>
        </p:nvSpPr>
        <p:spPr>
          <a:xfrm>
            <a:off x="431801" y="4343400"/>
            <a:ext cx="8280400" cy="1508105"/>
          </a:xfrm>
        </p:spPr>
        <p:txBody>
          <a:bodyPr/>
          <a:lstStyle/>
          <a:p>
            <a:r>
              <a:rPr lang="en-US" dirty="0"/>
              <a:t>Hamilton County</a:t>
            </a:r>
          </a:p>
          <a:p>
            <a:pPr marL="555750" lvl="2" indent="-285750"/>
            <a:r>
              <a:rPr lang="en-US" dirty="0"/>
              <a:t>Critical Facilities List</a:t>
            </a:r>
          </a:p>
          <a:p>
            <a:pPr marL="555750" lvl="2" indent="-285750"/>
            <a:r>
              <a:rPr lang="en-US" dirty="0"/>
              <a:t>Frontier Cellular Communications</a:t>
            </a:r>
          </a:p>
          <a:p>
            <a:pPr marL="555750" lvl="2" indent="-285750"/>
            <a:r>
              <a:rPr lang="en-US" dirty="0"/>
              <a:t>Other</a:t>
            </a:r>
          </a:p>
        </p:txBody>
      </p:sp>
      <p:sp>
        <p:nvSpPr>
          <p:cNvPr id="4" name="Text Placeholder 3"/>
          <p:cNvSpPr>
            <a:spLocks noGrp="1"/>
          </p:cNvSpPr>
          <p:nvPr>
            <p:ph type="body" sz="quarter" idx="16"/>
          </p:nvPr>
        </p:nvSpPr>
        <p:spPr>
          <a:xfrm>
            <a:off x="457401" y="1382897"/>
            <a:ext cx="8280201" cy="2308324"/>
          </a:xfrm>
        </p:spPr>
        <p:txBody>
          <a:bodyPr/>
          <a:lstStyle/>
          <a:p>
            <a:r>
              <a:rPr lang="en-US" dirty="0"/>
              <a:t>National Grid</a:t>
            </a:r>
          </a:p>
          <a:p>
            <a:pPr marL="555750" lvl="2" indent="-285750"/>
            <a:r>
              <a:rPr lang="en-US" dirty="0"/>
              <a:t>Communications / Contact improvements </a:t>
            </a:r>
          </a:p>
          <a:p>
            <a:pPr marL="555750" lvl="2" indent="-285750"/>
            <a:r>
              <a:rPr lang="en-US" dirty="0"/>
              <a:t>Critical Facilities List Updates</a:t>
            </a:r>
          </a:p>
          <a:p>
            <a:pPr marL="555750" lvl="2" indent="-285750"/>
            <a:r>
              <a:rPr lang="en-US" dirty="0"/>
              <a:t>Vegetation Management Review</a:t>
            </a:r>
          </a:p>
          <a:p>
            <a:pPr marL="555750" lvl="2" indent="-285750"/>
            <a:r>
              <a:rPr lang="en-US" dirty="0"/>
              <a:t>Engineering Assessment</a:t>
            </a:r>
          </a:p>
          <a:p>
            <a:pPr marL="555750" lvl="2" indent="-285750"/>
            <a:r>
              <a:rPr lang="en-US" dirty="0"/>
              <a:t>Automated ETR Analysis and Update</a:t>
            </a:r>
          </a:p>
        </p:txBody>
      </p:sp>
    </p:spTree>
    <p:extLst>
      <p:ext uri="{BB962C8B-B14F-4D97-AF65-F5344CB8AC3E}">
        <p14:creationId xmlns:p14="http://schemas.microsoft.com/office/powerpoint/2010/main" val="163801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70C0"/>
                </a:solidFill>
              </a:rPr>
              <a:t>Recently Completed Projects in Hamilton County</a:t>
            </a:r>
          </a:p>
        </p:txBody>
      </p:sp>
      <p:sp>
        <p:nvSpPr>
          <p:cNvPr id="5" name="Text Placeholder 4"/>
          <p:cNvSpPr>
            <a:spLocks noGrp="1"/>
          </p:cNvSpPr>
          <p:nvPr>
            <p:ph type="body" idx="4294967295"/>
          </p:nvPr>
        </p:nvSpPr>
        <p:spPr>
          <a:xfrm>
            <a:off x="609600" y="1066800"/>
            <a:ext cx="8229600" cy="5478423"/>
          </a:xfrm>
        </p:spPr>
        <p:txBody>
          <a:bodyPr/>
          <a:lstStyle/>
          <a:p>
            <a:pPr marL="285750" indent="-285750">
              <a:buFont typeface="Arial" panose="020B0604020202020204" pitchFamily="34" charset="0"/>
              <a:buChar char="•"/>
            </a:pPr>
            <a:r>
              <a:rPr lang="en-US" sz="1600" b="0" dirty="0">
                <a:solidFill>
                  <a:schemeClr val="tx1">
                    <a:lumMod val="75000"/>
                  </a:schemeClr>
                </a:solidFill>
              </a:rPr>
              <a:t>(2014) Poland 62258 Route 8 </a:t>
            </a:r>
            <a:r>
              <a:rPr lang="en-US" sz="1600" b="0" dirty="0" err="1">
                <a:solidFill>
                  <a:schemeClr val="tx1">
                    <a:lumMod val="75000"/>
                  </a:schemeClr>
                </a:solidFill>
              </a:rPr>
              <a:t>Reconductor</a:t>
            </a:r>
            <a:r>
              <a:rPr lang="en-US" sz="1600" b="0" dirty="0">
                <a:solidFill>
                  <a:schemeClr val="tx1">
                    <a:lumMod val="75000"/>
                  </a:schemeClr>
                </a:solidFill>
              </a:rPr>
              <a:t> Phase I- </a:t>
            </a:r>
            <a:r>
              <a:rPr lang="en-US" sz="1600" b="0" dirty="0" err="1">
                <a:solidFill>
                  <a:schemeClr val="tx1">
                    <a:lumMod val="75000"/>
                  </a:schemeClr>
                </a:solidFill>
              </a:rPr>
              <a:t>Reconductored</a:t>
            </a:r>
            <a:r>
              <a:rPr lang="en-US" sz="1600" b="0" dirty="0">
                <a:solidFill>
                  <a:schemeClr val="tx1">
                    <a:lumMod val="75000"/>
                  </a:schemeClr>
                </a:solidFill>
              </a:rPr>
              <a:t> ~2.7 miles of primary wire</a:t>
            </a:r>
          </a:p>
          <a:p>
            <a:pPr marL="285750" indent="-285750">
              <a:buFont typeface="Arial" panose="020B0604020202020204" pitchFamily="34" charset="0"/>
              <a:buChar char="•"/>
            </a:pPr>
            <a:r>
              <a:rPr lang="en-US" sz="1600" b="0" dirty="0">
                <a:solidFill>
                  <a:schemeClr val="tx1">
                    <a:lumMod val="75000"/>
                  </a:schemeClr>
                </a:solidFill>
              </a:rPr>
              <a:t>(2015) Northville-Wells #1, Wells-</a:t>
            </a:r>
            <a:r>
              <a:rPr lang="en-US" sz="1600" b="0" dirty="0" err="1">
                <a:solidFill>
                  <a:schemeClr val="tx1">
                    <a:lumMod val="75000"/>
                  </a:schemeClr>
                </a:solidFill>
              </a:rPr>
              <a:t>Gilmantown</a:t>
            </a:r>
            <a:r>
              <a:rPr lang="en-US" sz="1600" b="0" dirty="0">
                <a:solidFill>
                  <a:schemeClr val="tx1">
                    <a:lumMod val="75000"/>
                  </a:schemeClr>
                </a:solidFill>
              </a:rPr>
              <a:t> #2, 23kV Insulator Replacements - Replaced horizontal post insulators on ~65 sub-T structures (mobile generator was utilized to reduce outages during construction)</a:t>
            </a:r>
          </a:p>
          <a:p>
            <a:pPr marL="285750" indent="-285750">
              <a:buFont typeface="Arial" panose="020B0604020202020204" pitchFamily="34" charset="0"/>
              <a:buChar char="•"/>
            </a:pPr>
            <a:r>
              <a:rPr lang="en-US" sz="1600" b="0" dirty="0">
                <a:solidFill>
                  <a:schemeClr val="tx1">
                    <a:lumMod val="75000"/>
                  </a:schemeClr>
                </a:solidFill>
              </a:rPr>
              <a:t>(2015) Replaced Indian Lake Station Transformer (preventative asset condition)</a:t>
            </a:r>
          </a:p>
          <a:p>
            <a:pPr marL="285750" indent="-285750">
              <a:buFont typeface="Arial" panose="020B0604020202020204" pitchFamily="34" charset="0"/>
              <a:buChar char="•"/>
            </a:pPr>
            <a:r>
              <a:rPr lang="en-US" sz="1600" b="0" dirty="0">
                <a:solidFill>
                  <a:schemeClr val="tx1">
                    <a:lumMod val="75000"/>
                  </a:schemeClr>
                </a:solidFill>
              </a:rPr>
              <a:t>(2016) Wells-</a:t>
            </a:r>
            <a:r>
              <a:rPr lang="en-US" sz="1600" b="0" dirty="0" err="1">
                <a:solidFill>
                  <a:schemeClr val="tx1">
                    <a:lumMod val="75000"/>
                  </a:schemeClr>
                </a:solidFill>
              </a:rPr>
              <a:t>Gilmantown</a:t>
            </a:r>
            <a:r>
              <a:rPr lang="en-US" sz="1600" b="0" dirty="0">
                <a:solidFill>
                  <a:schemeClr val="tx1">
                    <a:lumMod val="75000"/>
                  </a:schemeClr>
                </a:solidFill>
              </a:rPr>
              <a:t> Rd #2, 23 kV </a:t>
            </a:r>
            <a:r>
              <a:rPr lang="en-US" sz="1600" b="0" dirty="0" err="1">
                <a:solidFill>
                  <a:schemeClr val="tx1">
                    <a:lumMod val="75000"/>
                  </a:schemeClr>
                </a:solidFill>
              </a:rPr>
              <a:t>Sectionalizer</a:t>
            </a:r>
            <a:r>
              <a:rPr lang="en-US" sz="1600" b="0" dirty="0">
                <a:solidFill>
                  <a:schemeClr val="tx1">
                    <a:lumMod val="75000"/>
                  </a:schemeClr>
                </a:solidFill>
              </a:rPr>
              <a:t> - Replaced </a:t>
            </a:r>
            <a:r>
              <a:rPr lang="en-US" sz="1600" b="0" dirty="0" err="1">
                <a:solidFill>
                  <a:schemeClr val="tx1">
                    <a:lumMod val="75000"/>
                  </a:schemeClr>
                </a:solidFill>
              </a:rPr>
              <a:t>sectionalizer</a:t>
            </a:r>
            <a:r>
              <a:rPr lang="en-US" sz="1600" b="0" dirty="0">
                <a:solidFill>
                  <a:schemeClr val="tx1">
                    <a:lumMod val="75000"/>
                  </a:schemeClr>
                </a:solidFill>
              </a:rPr>
              <a:t> with a line </a:t>
            </a:r>
            <a:r>
              <a:rPr lang="en-US" sz="1600" b="0" dirty="0" err="1">
                <a:solidFill>
                  <a:schemeClr val="tx1">
                    <a:lumMod val="75000"/>
                  </a:schemeClr>
                </a:solidFill>
              </a:rPr>
              <a:t>recloser</a:t>
            </a:r>
            <a:endParaRPr lang="en-US" sz="1600" b="0" dirty="0">
              <a:solidFill>
                <a:schemeClr val="tx1">
                  <a:lumMod val="75000"/>
                </a:schemeClr>
              </a:solidFill>
            </a:endParaRPr>
          </a:p>
          <a:p>
            <a:pPr marL="285750" indent="-285750">
              <a:buFont typeface="Arial" panose="020B0604020202020204" pitchFamily="34" charset="0"/>
              <a:buChar char="•"/>
            </a:pPr>
            <a:r>
              <a:rPr lang="en-US" sz="1600" b="0" dirty="0">
                <a:solidFill>
                  <a:schemeClr val="tx1">
                    <a:lumMod val="75000"/>
                  </a:schemeClr>
                </a:solidFill>
              </a:rPr>
              <a:t>(2017) </a:t>
            </a:r>
            <a:r>
              <a:rPr lang="en-US" sz="1600" b="0" dirty="0" err="1">
                <a:solidFill>
                  <a:schemeClr val="tx1">
                    <a:lumMod val="75000"/>
                  </a:schemeClr>
                </a:solidFill>
              </a:rPr>
              <a:t>Gilmantown</a:t>
            </a:r>
            <a:r>
              <a:rPr lang="en-US" sz="1600" b="0" dirty="0">
                <a:solidFill>
                  <a:schemeClr val="tx1">
                    <a:lumMod val="75000"/>
                  </a:schemeClr>
                </a:solidFill>
              </a:rPr>
              <a:t> 51 - Upgraded </a:t>
            </a:r>
            <a:r>
              <a:rPr lang="en-US" sz="1600" b="0" dirty="0" err="1">
                <a:solidFill>
                  <a:schemeClr val="tx1">
                    <a:lumMod val="75000"/>
                  </a:schemeClr>
                </a:solidFill>
              </a:rPr>
              <a:t>recloser</a:t>
            </a:r>
            <a:r>
              <a:rPr lang="en-US" sz="1600" b="0" dirty="0">
                <a:solidFill>
                  <a:schemeClr val="tx1">
                    <a:lumMod val="75000"/>
                  </a:schemeClr>
                </a:solidFill>
              </a:rPr>
              <a:t> on pole 147 County Hwy 11</a:t>
            </a:r>
          </a:p>
          <a:p>
            <a:pPr marL="285750" indent="-285750">
              <a:buFont typeface="Arial" panose="020B0604020202020204" pitchFamily="34" charset="0"/>
              <a:buChar char="•"/>
            </a:pPr>
            <a:r>
              <a:rPr lang="en-US" sz="1600" b="0" dirty="0">
                <a:solidFill>
                  <a:schemeClr val="tx1">
                    <a:lumMod val="75000"/>
                  </a:schemeClr>
                </a:solidFill>
              </a:rPr>
              <a:t>(2017) </a:t>
            </a:r>
            <a:r>
              <a:rPr lang="en-US" sz="1600" b="0" dirty="0" err="1">
                <a:solidFill>
                  <a:schemeClr val="tx1">
                    <a:lumMod val="75000"/>
                  </a:schemeClr>
                </a:solidFill>
              </a:rPr>
              <a:t>Gilmantown</a:t>
            </a:r>
            <a:r>
              <a:rPr lang="en-US" sz="1600" b="0" dirty="0">
                <a:solidFill>
                  <a:schemeClr val="tx1">
                    <a:lumMod val="75000"/>
                  </a:schemeClr>
                </a:solidFill>
              </a:rPr>
              <a:t> 51 - Upgraded defective regulator on pole 280 on State Hwy 8</a:t>
            </a:r>
          </a:p>
          <a:p>
            <a:pPr marL="285750" indent="-285750">
              <a:buFont typeface="Arial" panose="020B0604020202020204" pitchFamily="34" charset="0"/>
              <a:buChar char="•"/>
            </a:pPr>
            <a:r>
              <a:rPr lang="en-US" sz="1600" b="0" dirty="0">
                <a:solidFill>
                  <a:schemeClr val="tx1">
                    <a:lumMod val="75000"/>
                  </a:schemeClr>
                </a:solidFill>
              </a:rPr>
              <a:t>(2017) </a:t>
            </a:r>
            <a:r>
              <a:rPr lang="en-US" sz="1600" b="0" dirty="0" err="1">
                <a:solidFill>
                  <a:schemeClr val="tx1">
                    <a:lumMod val="75000"/>
                  </a:schemeClr>
                </a:solidFill>
              </a:rPr>
              <a:t>Gilmantown</a:t>
            </a:r>
            <a:r>
              <a:rPr lang="en-US" sz="1600" b="0" dirty="0">
                <a:solidFill>
                  <a:schemeClr val="tx1">
                    <a:lumMod val="75000"/>
                  </a:schemeClr>
                </a:solidFill>
              </a:rPr>
              <a:t> 51 - Replaced </a:t>
            </a:r>
            <a:r>
              <a:rPr lang="en-US" sz="1600" b="0" dirty="0" err="1">
                <a:solidFill>
                  <a:schemeClr val="tx1">
                    <a:lumMod val="75000"/>
                  </a:schemeClr>
                </a:solidFill>
              </a:rPr>
              <a:t>recloser</a:t>
            </a:r>
            <a:r>
              <a:rPr lang="en-US" sz="1600" b="0" dirty="0">
                <a:solidFill>
                  <a:schemeClr val="tx1">
                    <a:lumMod val="75000"/>
                  </a:schemeClr>
                </a:solidFill>
              </a:rPr>
              <a:t> on pole 204h State Hwy 8</a:t>
            </a:r>
          </a:p>
          <a:p>
            <a:pPr marL="285750" indent="-285750">
              <a:buFont typeface="Arial" panose="020B0604020202020204" pitchFamily="34" charset="0"/>
              <a:buChar char="•"/>
            </a:pPr>
            <a:r>
              <a:rPr lang="en-US" sz="1600" b="0" dirty="0">
                <a:solidFill>
                  <a:schemeClr val="tx1">
                    <a:lumMod val="75000"/>
                  </a:schemeClr>
                </a:solidFill>
              </a:rPr>
              <a:t>(2017) Boonville-</a:t>
            </a:r>
            <a:r>
              <a:rPr lang="en-US" sz="1600" b="0" dirty="0" err="1">
                <a:solidFill>
                  <a:schemeClr val="tx1">
                    <a:lumMod val="75000"/>
                  </a:schemeClr>
                </a:solidFill>
              </a:rPr>
              <a:t>Raquette</a:t>
            </a:r>
            <a:r>
              <a:rPr lang="en-US" sz="1600" b="0" dirty="0">
                <a:solidFill>
                  <a:schemeClr val="tx1">
                    <a:lumMod val="75000"/>
                  </a:schemeClr>
                </a:solidFill>
              </a:rPr>
              <a:t> Lake 46kV Line Improvements/Maintenance - Replaced ~24 structures and replace porcelain insulators with polymer</a:t>
            </a:r>
          </a:p>
          <a:p>
            <a:pPr marL="285750" indent="-285750">
              <a:buFont typeface="Arial" panose="020B0604020202020204" pitchFamily="34" charset="0"/>
              <a:buChar char="•"/>
            </a:pPr>
            <a:r>
              <a:rPr lang="en-US" sz="1600" b="0" dirty="0">
                <a:solidFill>
                  <a:schemeClr val="tx1">
                    <a:lumMod val="75000"/>
                  </a:schemeClr>
                </a:solidFill>
              </a:rPr>
              <a:t>(2018) </a:t>
            </a:r>
            <a:r>
              <a:rPr lang="en-US" sz="1600" b="0" dirty="0" err="1">
                <a:solidFill>
                  <a:schemeClr val="tx1">
                    <a:lumMod val="75000"/>
                  </a:schemeClr>
                </a:solidFill>
              </a:rPr>
              <a:t>Gilmantown</a:t>
            </a:r>
            <a:r>
              <a:rPr lang="en-US" sz="1600" b="0" dirty="0">
                <a:solidFill>
                  <a:schemeClr val="tx1">
                    <a:lumMod val="75000"/>
                  </a:schemeClr>
                </a:solidFill>
              </a:rPr>
              <a:t> 51 - Pole 61 </a:t>
            </a:r>
            <a:r>
              <a:rPr lang="en-US" sz="1600" b="0" dirty="0" err="1">
                <a:solidFill>
                  <a:schemeClr val="tx1">
                    <a:lumMod val="75000"/>
                  </a:schemeClr>
                </a:solidFill>
              </a:rPr>
              <a:t>Piseco</a:t>
            </a:r>
            <a:r>
              <a:rPr lang="en-US" sz="1600" b="0" dirty="0">
                <a:solidFill>
                  <a:schemeClr val="tx1">
                    <a:lumMod val="75000"/>
                  </a:schemeClr>
                </a:solidFill>
              </a:rPr>
              <a:t>-Morehouse Rd - Replaced defective regulator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71252033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xmlns="" id="{16E55317-8425-4743-803D-B757134B2595}"/>
              </a:ext>
            </a:extLst>
          </p:cNvPr>
          <p:cNvSpPr>
            <a:spLocks noGrp="1"/>
          </p:cNvSpPr>
          <p:nvPr>
            <p:ph type="body" sz="quarter" idx="16"/>
          </p:nvPr>
        </p:nvSpPr>
        <p:spPr>
          <a:xfrm>
            <a:off x="431801" y="914400"/>
            <a:ext cx="8483599" cy="4062651"/>
          </a:xfrm>
          <a:gradFill>
            <a:gsLst>
              <a:gs pos="0">
                <a:schemeClr val="accent1">
                  <a:lumMod val="5000"/>
                  <a:lumOff val="95000"/>
                </a:schemeClr>
              </a:gs>
              <a:gs pos="86000">
                <a:schemeClr val="accent1">
                  <a:lumMod val="20000"/>
                  <a:lumOff val="80000"/>
                </a:schemeClr>
              </a:gs>
              <a:gs pos="99000">
                <a:schemeClr val="accent1">
                  <a:lumMod val="45000"/>
                  <a:lumOff val="55000"/>
                </a:schemeClr>
              </a:gs>
              <a:gs pos="100000">
                <a:schemeClr val="accent1">
                  <a:lumMod val="30000"/>
                  <a:lumOff val="70000"/>
                </a:schemeClr>
              </a:gs>
            </a:gsLst>
            <a:lin ang="5400000" scaled="1"/>
          </a:gradFill>
        </p:spPr>
        <p:txBody>
          <a:bodyPr/>
          <a:lstStyle/>
          <a:p>
            <a:r>
              <a:rPr lang="en-US" dirty="0"/>
              <a:t>Old Forge – Raquette Lake #22</a:t>
            </a:r>
            <a:endParaRPr lang="en-GB" dirty="0"/>
          </a:p>
          <a:p>
            <a:pPr lvl="5" indent="0">
              <a:buNone/>
            </a:pPr>
            <a:r>
              <a:rPr lang="en-US" sz="1400" dirty="0"/>
              <a:t>National Grid installed temporary generation at 4 substations keeping customers energized during this 3 day late April blitz to refurbish the line.</a:t>
            </a:r>
          </a:p>
          <a:p>
            <a:pPr marL="285750" lvl="5" indent="-285750">
              <a:buFont typeface="Arial" panose="020B0604020202020204" pitchFamily="34" charset="0"/>
              <a:buChar char="•"/>
            </a:pPr>
            <a:r>
              <a:rPr lang="en-US" sz="1400" dirty="0">
                <a:solidFill>
                  <a:schemeClr val="tx2">
                    <a:lumMod val="75000"/>
                  </a:schemeClr>
                </a:solidFill>
              </a:rPr>
              <a:t>SCOPE:  40 crews; 2000 man hours</a:t>
            </a:r>
          </a:p>
          <a:p>
            <a:pPr marL="825750" lvl="6" indent="-285750">
              <a:buFont typeface="Arial" panose="020B0604020202020204" pitchFamily="34" charset="0"/>
              <a:buChar char="•"/>
            </a:pPr>
            <a:r>
              <a:rPr lang="en-US" sz="1200" dirty="0">
                <a:solidFill>
                  <a:schemeClr val="tx2">
                    <a:lumMod val="75000"/>
                  </a:schemeClr>
                </a:solidFill>
              </a:rPr>
              <a:t>69 structures – insulator replacements </a:t>
            </a:r>
          </a:p>
          <a:p>
            <a:pPr marL="825750" lvl="6" indent="-285750">
              <a:buFont typeface="Arial" panose="020B0604020202020204" pitchFamily="34" charset="0"/>
              <a:buChar char="•"/>
            </a:pPr>
            <a:r>
              <a:rPr lang="en-US" sz="1200" dirty="0">
                <a:solidFill>
                  <a:schemeClr val="tx2">
                    <a:lumMod val="75000"/>
                  </a:schemeClr>
                </a:solidFill>
              </a:rPr>
              <a:t>15 new pole installations </a:t>
            </a:r>
          </a:p>
          <a:p>
            <a:pPr marL="825750" lvl="6" indent="-285750">
              <a:buFont typeface="Arial" panose="020B0604020202020204" pitchFamily="34" charset="0"/>
              <a:buChar char="•"/>
            </a:pPr>
            <a:r>
              <a:rPr lang="en-US" sz="1200" dirty="0">
                <a:solidFill>
                  <a:schemeClr val="tx2">
                    <a:lumMod val="75000"/>
                  </a:schemeClr>
                </a:solidFill>
              </a:rPr>
              <a:t>Eagle Bay Recloser bypass repair </a:t>
            </a:r>
          </a:p>
          <a:p>
            <a:pPr marL="825750" lvl="6" indent="-285750">
              <a:buFont typeface="Arial" panose="020B0604020202020204" pitchFamily="34" charset="0"/>
              <a:buChar char="•"/>
            </a:pPr>
            <a:r>
              <a:rPr lang="en-US" sz="1200" dirty="0">
                <a:solidFill>
                  <a:schemeClr val="tx2">
                    <a:lumMod val="75000"/>
                  </a:schemeClr>
                </a:solidFill>
              </a:rPr>
              <a:t>Conductor Hot Spot repairs @ 2 locations </a:t>
            </a:r>
          </a:p>
          <a:p>
            <a:pPr marL="825750" lvl="6" indent="-285750">
              <a:buFont typeface="Arial" panose="020B0604020202020204" pitchFamily="34" charset="0"/>
              <a:buChar char="•"/>
            </a:pPr>
            <a:r>
              <a:rPr lang="en-US" sz="1200" dirty="0">
                <a:solidFill>
                  <a:schemeClr val="tx2">
                    <a:lumMod val="75000"/>
                  </a:schemeClr>
                </a:solidFill>
              </a:rPr>
              <a:t>Additional storm hardening work (guying, cross arms, reconductor, </a:t>
            </a:r>
            <a:r>
              <a:rPr lang="en-US" sz="1200" dirty="0" err="1">
                <a:solidFill>
                  <a:schemeClr val="tx2">
                    <a:lumMod val="75000"/>
                  </a:schemeClr>
                </a:solidFill>
              </a:rPr>
              <a:t>etc</a:t>
            </a:r>
            <a:r>
              <a:rPr lang="en-US" sz="1200" dirty="0">
                <a:solidFill>
                  <a:schemeClr val="tx2">
                    <a:lumMod val="75000"/>
                  </a:schemeClr>
                </a:solidFill>
              </a:rPr>
              <a:t>)</a:t>
            </a:r>
          </a:p>
          <a:p>
            <a:pPr marL="285750" lvl="5" indent="-285750">
              <a:buFont typeface="Arial" panose="020B0604020202020204" pitchFamily="34" charset="0"/>
              <a:buChar char="•"/>
            </a:pPr>
            <a:r>
              <a:rPr lang="en-US" sz="1400" dirty="0">
                <a:solidFill>
                  <a:schemeClr val="tx2">
                    <a:lumMod val="75000"/>
                  </a:schemeClr>
                </a:solidFill>
              </a:rPr>
              <a:t>BENEFITS:  System hardening - insulator failures currently account for 29% of outages on the line; DOT projects; Broadband telecommunications</a:t>
            </a:r>
            <a:endParaRPr lang="en-US" sz="1400" dirty="0"/>
          </a:p>
          <a:p>
            <a:pPr lvl="5">
              <a:buAutoNum type="arabicPeriod" startAt="2"/>
            </a:pPr>
            <a:endParaRPr lang="en-GB" dirty="0"/>
          </a:p>
        </p:txBody>
      </p:sp>
      <p:sp>
        <p:nvSpPr>
          <p:cNvPr id="2" name="Title 1">
            <a:extLst>
              <a:ext uri="{FF2B5EF4-FFF2-40B4-BE49-F238E27FC236}">
                <a16:creationId xmlns:a16="http://schemas.microsoft.com/office/drawing/2014/main" xmlns="" id="{DF85689A-C375-43FA-9B00-7F6913C5DC6D}"/>
              </a:ext>
            </a:extLst>
          </p:cNvPr>
          <p:cNvSpPr>
            <a:spLocks noGrp="1"/>
          </p:cNvSpPr>
          <p:nvPr>
            <p:ph type="title"/>
          </p:nvPr>
        </p:nvSpPr>
        <p:spPr/>
        <p:txBody>
          <a:bodyPr/>
          <a:lstStyle/>
          <a:p>
            <a:r>
              <a:rPr lang="en-GB" dirty="0">
                <a:solidFill>
                  <a:srgbClr val="0070C0"/>
                </a:solidFill>
              </a:rPr>
              <a:t>Short Term Reliability Work Plan – Sub Transmission</a:t>
            </a:r>
          </a:p>
        </p:txBody>
      </p:sp>
      <p:pic>
        <p:nvPicPr>
          <p:cNvPr id="4" name="Picture 2">
            <a:extLst>
              <a:ext uri="{FF2B5EF4-FFF2-40B4-BE49-F238E27FC236}">
                <a16:creationId xmlns:a16="http://schemas.microsoft.com/office/drawing/2014/main" xmlns="" id="{6ACAF887-8C47-4E04-90A6-A20AEC606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294885"/>
            <a:ext cx="3456226" cy="2520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a:extLst>
              <a:ext uri="{FF2B5EF4-FFF2-40B4-BE49-F238E27FC236}">
                <a16:creationId xmlns:a16="http://schemas.microsoft.com/office/drawing/2014/main" xmlns="" id="{664D9978-8F45-4606-B971-8A5A225FB8F0}"/>
              </a:ext>
            </a:extLst>
          </p:cNvPr>
          <p:cNvCxnSpPr>
            <a:cxnSpLocks/>
          </p:cNvCxnSpPr>
          <p:nvPr/>
        </p:nvCxnSpPr>
        <p:spPr bwMode="auto">
          <a:xfrm>
            <a:off x="3657600" y="4977051"/>
            <a:ext cx="2453629" cy="14065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2364735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85689A-C375-43FA-9B00-7F6913C5DC6D}"/>
              </a:ext>
            </a:extLst>
          </p:cNvPr>
          <p:cNvSpPr>
            <a:spLocks noGrp="1"/>
          </p:cNvSpPr>
          <p:nvPr>
            <p:ph type="title"/>
          </p:nvPr>
        </p:nvSpPr>
        <p:spPr/>
        <p:txBody>
          <a:bodyPr/>
          <a:lstStyle/>
          <a:p>
            <a:r>
              <a:rPr lang="en-GB" dirty="0">
                <a:solidFill>
                  <a:srgbClr val="0070C0"/>
                </a:solidFill>
              </a:rPr>
              <a:t>Short Term Reliability Work Plan – Sub Transmission</a:t>
            </a:r>
          </a:p>
        </p:txBody>
      </p:sp>
      <p:pic>
        <p:nvPicPr>
          <p:cNvPr id="5" name="Picture 2">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467" y="4033259"/>
            <a:ext cx="3718518" cy="2711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a:cxnSpLocks/>
            <a:stCxn id="15" idx="2"/>
          </p:cNvCxnSpPr>
          <p:nvPr/>
        </p:nvCxnSpPr>
        <p:spPr bwMode="auto">
          <a:xfrm>
            <a:off x="3725903" y="3373636"/>
            <a:ext cx="2903497" cy="264616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bwMode="auto">
          <a:xfrm>
            <a:off x="441406" y="1219200"/>
            <a:ext cx="6568994" cy="2154436"/>
          </a:xfrm>
          <a:prstGeom prst="rect">
            <a:avLst/>
          </a:prstGeom>
          <a:gradFill>
            <a:gsLst>
              <a:gs pos="0">
                <a:schemeClr val="accent1">
                  <a:lumMod val="4000"/>
                  <a:lumOff val="96000"/>
                </a:schemeClr>
              </a:gs>
              <a:gs pos="86000">
                <a:schemeClr val="accent1">
                  <a:lumMod val="20000"/>
                  <a:lumOff val="80000"/>
                </a:schemeClr>
              </a:gs>
              <a:gs pos="100000">
                <a:schemeClr val="accent1">
                  <a:lumMod val="45000"/>
                  <a:lumOff val="55000"/>
                </a:schemeClr>
              </a:gs>
              <a:gs pos="100000">
                <a:schemeClr val="accent1">
                  <a:lumMod val="30000"/>
                  <a:lumOff val="70000"/>
                </a:schemeClr>
              </a:gs>
            </a:gsLst>
            <a:lin ang="5400000" scaled="1"/>
          </a:gradFill>
          <a:ln w="9525">
            <a:noFill/>
            <a:miter lim="800000"/>
            <a:headEnd/>
            <a:tailEnd/>
          </a:ln>
          <a:extLst/>
        </p:spPr>
        <p:txBody>
          <a:bodyPr vert="horz" wrap="square" lIns="0" tIns="0" rIns="0" bIns="0" numCol="1" rtlCol="0" anchor="t" anchorCtr="0" compatLnSpc="1">
            <a:prstTxWarp prst="textNoShape">
              <a:avLst/>
            </a:prstTxWarp>
            <a:spAutoFit/>
          </a:bodyPr>
          <a:lstStyle/>
          <a:p>
            <a:pPr lvl="0">
              <a:spcAft>
                <a:spcPts val="1200"/>
              </a:spcAft>
              <a:buClr>
                <a:srgbClr val="55555A"/>
              </a:buClr>
            </a:pPr>
            <a:r>
              <a:rPr lang="en-US" sz="1800" kern="0" dirty="0">
                <a:solidFill>
                  <a:srgbClr val="00148C"/>
                </a:solidFill>
                <a:latin typeface="Arial"/>
                <a:ea typeface="ＭＳ Ｐゴシック"/>
              </a:rPr>
              <a:t>Northville – Wells #1</a:t>
            </a:r>
            <a:endParaRPr lang="en-US" sz="1400" b="0" dirty="0">
              <a:solidFill>
                <a:schemeClr val="tx1"/>
              </a:solidFill>
            </a:endParaRPr>
          </a:p>
          <a:p>
            <a:r>
              <a:rPr lang="en-US" sz="1400" b="0" dirty="0">
                <a:solidFill>
                  <a:schemeClr val="tx1"/>
                </a:solidFill>
              </a:rPr>
              <a:t>National Grid will complete a comprehensive insulator replacement project utilizing “hot stick” work methods which will allow the line to remain energized to supply customers</a:t>
            </a:r>
          </a:p>
          <a:p>
            <a:endParaRPr lang="en-US" sz="1400" b="0" dirty="0">
              <a:solidFill>
                <a:schemeClr val="tx1"/>
              </a:solidFill>
            </a:endParaRPr>
          </a:p>
          <a:p>
            <a:pPr marL="285750" indent="-285750">
              <a:buClr>
                <a:srgbClr val="00148C"/>
              </a:buClr>
              <a:buFont typeface="Arial" panose="020B0604020202020204" pitchFamily="34" charset="0"/>
              <a:buChar char="•"/>
            </a:pPr>
            <a:r>
              <a:rPr lang="en-US" sz="1400" b="0" dirty="0">
                <a:solidFill>
                  <a:schemeClr val="tx1"/>
                </a:solidFill>
              </a:rPr>
              <a:t>SCOPE:  436 horizontal line post insulators on 146 structures  </a:t>
            </a:r>
          </a:p>
          <a:p>
            <a:pPr marL="285750" indent="-285750">
              <a:buClr>
                <a:srgbClr val="00148C"/>
              </a:buClr>
              <a:buFont typeface="Arial" panose="020B0604020202020204" pitchFamily="34" charset="0"/>
              <a:buChar char="•"/>
            </a:pPr>
            <a:endParaRPr lang="en-US" sz="1400" b="0" dirty="0">
              <a:solidFill>
                <a:schemeClr val="tx1"/>
              </a:solidFill>
            </a:endParaRPr>
          </a:p>
          <a:p>
            <a:pPr marL="285750" indent="-285750">
              <a:buClr>
                <a:srgbClr val="00148C"/>
              </a:buClr>
              <a:buFont typeface="Arial" panose="020B0604020202020204" pitchFamily="34" charset="0"/>
              <a:buChar char="•"/>
            </a:pPr>
            <a:r>
              <a:rPr lang="en-US" sz="1400" b="0" dirty="0">
                <a:solidFill>
                  <a:schemeClr val="tx1"/>
                </a:solidFill>
              </a:rPr>
              <a:t>BENEFIT:  System hardening - insulator failures currently account for 38% of outages on this line.</a:t>
            </a:r>
          </a:p>
        </p:txBody>
      </p:sp>
    </p:spTree>
    <p:extLst>
      <p:ext uri="{BB962C8B-B14F-4D97-AF65-F5344CB8AC3E}">
        <p14:creationId xmlns:p14="http://schemas.microsoft.com/office/powerpoint/2010/main" val="1750425535"/>
      </p:ext>
    </p:extLst>
  </p:cSld>
  <p:clrMapOvr>
    <a:masterClrMapping/>
  </p:clrMapOvr>
  <p:transition>
    <p:fade/>
  </p:transition>
</p:sld>
</file>

<file path=ppt/theme/theme1.xml><?xml version="1.0" encoding="utf-8"?>
<a:theme xmlns:a="http://schemas.openxmlformats.org/drawingml/2006/main" name="national_grid[1]">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G Blank">
  <a:themeElements>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ational_grid[2]">
  <a:themeElements>
    <a:clrScheme name="national_grid[2]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ational_grid[2]">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a:cs typeface="ＭＳ Ｐゴシック"/>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ＭＳ Ｐゴシック"/>
            <a:cs typeface="ＭＳ Ｐゴシック"/>
          </a:defRPr>
        </a:defPPr>
      </a:lstStyle>
    </a:lnDef>
  </a:objectDefaults>
  <a:extraClrSchemeLst>
    <a:extraClrScheme>
      <a:clrScheme name="national_grid[2]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NG Blank">
  <a:themeElements>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2_NG Blank">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G Blank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pitchFamily="34" charset="0"/>
            <a:ea typeface="MS PGothic" pitchFamily="34"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012.04.10 My 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012.04.10 My New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12.04.10 My New Template 1">
        <a:dk1>
          <a:srgbClr val="000000"/>
        </a:dk1>
        <a:lt1>
          <a:srgbClr val="FFFFFF"/>
        </a:lt1>
        <a:dk2>
          <a:srgbClr val="0079C1"/>
        </a:dk2>
        <a:lt2>
          <a:srgbClr val="808080"/>
        </a:lt2>
        <a:accent1>
          <a:srgbClr val="9DCCFE"/>
        </a:accent1>
        <a:accent2>
          <a:srgbClr val="0079C1"/>
        </a:accent2>
        <a:accent3>
          <a:srgbClr val="FFFFFF"/>
        </a:accent3>
        <a:accent4>
          <a:srgbClr val="000000"/>
        </a:accent4>
        <a:accent5>
          <a:srgbClr val="CCE2FE"/>
        </a:accent5>
        <a:accent6>
          <a:srgbClr val="006DAF"/>
        </a:accent6>
        <a:hlink>
          <a:srgbClr val="F96812"/>
        </a:hlink>
        <a:folHlink>
          <a:srgbClr val="99CC1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evel 3 Process Talking Poin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012.04.10 My New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12.04.10 My New Template 1">
        <a:dk1>
          <a:srgbClr val="000000"/>
        </a:dk1>
        <a:lt1>
          <a:srgbClr val="FFFFFF"/>
        </a:lt1>
        <a:dk2>
          <a:srgbClr val="0079C1"/>
        </a:dk2>
        <a:lt2>
          <a:srgbClr val="808080"/>
        </a:lt2>
        <a:accent1>
          <a:srgbClr val="9DCCFE"/>
        </a:accent1>
        <a:accent2>
          <a:srgbClr val="0079C1"/>
        </a:accent2>
        <a:accent3>
          <a:srgbClr val="FFFFFF"/>
        </a:accent3>
        <a:accent4>
          <a:srgbClr val="000000"/>
        </a:accent4>
        <a:accent5>
          <a:srgbClr val="CCE2FE"/>
        </a:accent5>
        <a:accent6>
          <a:srgbClr val="006DAF"/>
        </a:accent6>
        <a:hlink>
          <a:srgbClr val="F96812"/>
        </a:hlink>
        <a:folHlink>
          <a:srgbClr val="99CC1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US PPT 2018 4x3">
  <a:themeElements>
    <a:clrScheme name="Custom 6">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00148C"/>
      </a:hlink>
      <a:folHlink>
        <a:srgbClr val="00148C"/>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xmlns="" name="Presentation1" id="{9E405E24-4D8F-45E9-B7C1-DE8CFE413F7C}" vid="{32376E27-65FC-4E1F-8C9A-962F9B38E9F9}"/>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99603DFD6D6044B5215DC796D629F3" ma:contentTypeVersion="0" ma:contentTypeDescription="Create a new document." ma:contentTypeScope="" ma:versionID="3635aadf5b24a88ea3cfea5eab241a3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72D5FB-32B8-4FCC-9BBC-FB83890D06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1BD71E4-983D-440F-B036-022126A9444C}">
  <ds:schemaRefs>
    <ds:schemaRef ds:uri="http://schemas.microsoft.com/sharepoint/v3/contenttype/forms"/>
  </ds:schemaRefs>
</ds:datastoreItem>
</file>

<file path=customXml/itemProps3.xml><?xml version="1.0" encoding="utf-8"?>
<ds:datastoreItem xmlns:ds="http://schemas.openxmlformats.org/officeDocument/2006/customXml" ds:itemID="{4CA06387-B0CE-4045-93FE-3E6A890F7B80}">
  <ds:schemaRefs>
    <ds:schemaRef ds:uri="http://purl.org/dc/elements/1.1/"/>
    <ds:schemaRef ds:uri="http://purl.org/dc/dcmitype/"/>
    <ds:schemaRef ds:uri="http://schemas.microsoft.com/office/infopath/2007/PartnerControls"/>
    <ds:schemaRef ds:uri="http://schemas.microsoft.com/office/2006/metadata/properties"/>
    <ds:schemaRef ds:uri="http://purl.org/dc/terms/"/>
    <ds:schemaRef ds:uri="http://schemas.microsoft.com/office/2006/documentManagement/types"/>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national_grid[1]</Template>
  <TotalTime>15624</TotalTime>
  <Words>1049</Words>
  <Application>Microsoft Office PowerPoint</Application>
  <PresentationFormat>On-screen Show (4:3)</PresentationFormat>
  <Paragraphs>135</Paragraphs>
  <Slides>14</Slides>
  <Notes>4</Notes>
  <HiddenSlides>0</HiddenSlides>
  <MMClips>0</MMClips>
  <ScaleCrop>false</ScaleCrop>
  <HeadingPairs>
    <vt:vector size="4" baseType="variant">
      <vt:variant>
        <vt:lpstr>Theme</vt:lpstr>
      </vt:variant>
      <vt:variant>
        <vt:i4>8</vt:i4>
      </vt:variant>
      <vt:variant>
        <vt:lpstr>Slide Titles</vt:lpstr>
      </vt:variant>
      <vt:variant>
        <vt:i4>14</vt:i4>
      </vt:variant>
    </vt:vector>
  </HeadingPairs>
  <TitlesOfParts>
    <vt:vector size="22" baseType="lpstr">
      <vt:lpstr>national_grid[1]</vt:lpstr>
      <vt:lpstr>NG Blank</vt:lpstr>
      <vt:lpstr>national_grid[2]</vt:lpstr>
      <vt:lpstr>2_NG Blank</vt:lpstr>
      <vt:lpstr>12_NG Photo</vt:lpstr>
      <vt:lpstr>2012.04.10 My New Template</vt:lpstr>
      <vt:lpstr>Level 3 Process Talking Points</vt:lpstr>
      <vt:lpstr>US PPT 2018 4x3</vt:lpstr>
      <vt:lpstr>Hamilton County / National Grid Meeting</vt:lpstr>
      <vt:lpstr>AGENDA</vt:lpstr>
      <vt:lpstr>Safety</vt:lpstr>
      <vt:lpstr>Addressing the Reliability Concern</vt:lpstr>
      <vt:lpstr>National Grid Electrical Infrastructure in Hamilton County</vt:lpstr>
      <vt:lpstr>Actions and Happenings Since December &amp; January Meetings</vt:lpstr>
      <vt:lpstr>Recently Completed Projects in Hamilton County</vt:lpstr>
      <vt:lpstr>Short Term Reliability Work Plan – Sub Transmission</vt:lpstr>
      <vt:lpstr>Short Term Reliability Work Plan – Sub Transmission</vt:lpstr>
      <vt:lpstr>Short Term Reliability Work Plan – Distribution</vt:lpstr>
      <vt:lpstr>Longer Term Reliability Work Plan</vt:lpstr>
      <vt:lpstr>Vegetation Management Review</vt:lpstr>
      <vt:lpstr>Reliability Improvement Plan – Vegetation Management</vt:lpstr>
      <vt:lpstr>Additional Potential Opportunities </vt:lpstr>
    </vt:vector>
  </TitlesOfParts>
  <Company>National 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instructions</dc:title>
  <dc:creator>Fuda, Domenico</dc:creator>
  <cp:lastModifiedBy>Christy</cp:lastModifiedBy>
  <cp:revision>373</cp:revision>
  <cp:lastPrinted>2019-04-12T19:37:09Z</cp:lastPrinted>
  <dcterms:created xsi:type="dcterms:W3CDTF">2016-05-30T20:15:45Z</dcterms:created>
  <dcterms:modified xsi:type="dcterms:W3CDTF">2019-05-31T18:04:50Z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0x0101006699603DFD6D6044B5215DC796D629F3</vt:lpwstr>
  </property>
  <property fmtid="{D5CDD505-2E9C-101B-9397-08002B2CF9AE}" pid="3" name="_NewReviewCycle">
    <vt:lpwstr/>
  </property>
  <property fmtid="{D5CDD505-2E9C-101B-9397-08002B2CF9AE}" pid="4" name="_AdHocReviewCycleID">
    <vt:i4>637426282</vt:i4>
  </property>
  <property fmtid="{D5CDD505-2E9C-101B-9397-08002B2CF9AE}" pid="5" name="_EmailSubject">
    <vt:lpwstr>Northville Wells meeting minutes 5-23-19</vt:lpwstr>
  </property>
  <property fmtid="{D5CDD505-2E9C-101B-9397-08002B2CF9AE}" pid="6" name="_AuthorEmail">
    <vt:lpwstr>Casey.Kirkpatrick@nationalgrid.com</vt:lpwstr>
  </property>
  <property fmtid="{D5CDD505-2E9C-101B-9397-08002B2CF9AE}" pid="7" name="_AuthorEmailDisplayName">
    <vt:lpwstr>Kirkpatrick, Casey S.</vt:lpwstr>
  </property>
</Properties>
</file>